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79" r:id="rId4"/>
  </p:sldMasterIdLst>
  <p:handoutMasterIdLst>
    <p:handoutMasterId r:id="rId28"/>
  </p:handoutMasterIdLst>
  <p:sldIdLst>
    <p:sldId id="263" r:id="rId5"/>
    <p:sldId id="258" r:id="rId6"/>
    <p:sldId id="270" r:id="rId7"/>
    <p:sldId id="269" r:id="rId8"/>
    <p:sldId id="271" r:id="rId9"/>
    <p:sldId id="272" r:id="rId10"/>
    <p:sldId id="273" r:id="rId11"/>
    <p:sldId id="274" r:id="rId12"/>
    <p:sldId id="276" r:id="rId13"/>
    <p:sldId id="277" r:id="rId14"/>
    <p:sldId id="278" r:id="rId15"/>
    <p:sldId id="279" r:id="rId16"/>
    <p:sldId id="280" r:id="rId17"/>
    <p:sldId id="281" r:id="rId18"/>
    <p:sldId id="282" r:id="rId19"/>
    <p:sldId id="283" r:id="rId20"/>
    <p:sldId id="284" r:id="rId21"/>
    <p:sldId id="285" r:id="rId22"/>
    <p:sldId id="286" r:id="rId23"/>
    <p:sldId id="287" r:id="rId24"/>
    <p:sldId id="288" r:id="rId25"/>
    <p:sldId id="289" r:id="rId26"/>
    <p:sldId id="262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Автор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7A9D2"/>
    <a:srgbClr val="FF6965"/>
    <a:srgbClr val="52D0D4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6" d="100"/>
        <a:sy n="46" d="100"/>
      </p:scale>
      <p:origin x="0" y="0"/>
    </p:cViewPr>
  </p:sorterViewPr>
  <p:notesViewPr>
    <p:cSldViewPr snapToGrid="0">
      <p:cViewPr varScale="1">
        <p:scale>
          <a:sx n="89" d="100"/>
          <a:sy n="89" d="100"/>
        </p:scale>
        <p:origin x="3798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EDF3F9-A383-40CF-841B-6426D82ECB85}" type="datetimeFigureOut">
              <a:rPr lang="ru-RU" smtClean="0"/>
              <a:t>01.02.2019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BDF9E2-D527-45E4-B727-833247D273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2758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2.wmf"/><Relationship Id="rId16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18.png"/><Relationship Id="rId16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6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6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6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6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23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06992" y="1801368"/>
            <a:ext cx="9144000" cy="1271668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15012" y="4566542"/>
            <a:ext cx="5761973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8951" y="3112387"/>
            <a:ext cx="682266" cy="70740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922" y="617943"/>
            <a:ext cx="504825" cy="57150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11789" y="4694476"/>
            <a:ext cx="930391" cy="122759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992" y="144368"/>
            <a:ext cx="542925" cy="52387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2542" y="5334195"/>
            <a:ext cx="619050" cy="78571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701" y="793708"/>
            <a:ext cx="504439" cy="573226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035" y="3237635"/>
            <a:ext cx="505836" cy="527829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3545" y="3532354"/>
            <a:ext cx="1837994" cy="1347613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423" y="1849821"/>
            <a:ext cx="608569" cy="69251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8372" y="2012025"/>
            <a:ext cx="714375" cy="752475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272" y="5066318"/>
            <a:ext cx="1038023" cy="707153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8" y="272246"/>
            <a:ext cx="1860164" cy="1311905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2542" y="842568"/>
            <a:ext cx="576489" cy="549676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685" y="422756"/>
            <a:ext cx="1363851" cy="480937"/>
          </a:xfrm>
          <a:prstGeom prst="rect">
            <a:avLst/>
          </a:prstGeom>
        </p:spPr>
      </p:pic>
      <p:pic>
        <p:nvPicPr>
          <p:cNvPr id="30" name="Рисунок 1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75" y="3034817"/>
            <a:ext cx="3191652" cy="317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653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вопроса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656369" y="1535331"/>
            <a:ext cx="7376894" cy="571230"/>
          </a:xfrm>
          <a:prstGeom prst="rect">
            <a:avLst/>
          </a:prstGeom>
          <a:noFill/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>
              <a:defRPr lang="ru-RU" sz="4000" kern="1200" smtClean="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7934546" y="4199766"/>
            <a:ext cx="3375206" cy="547189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7934546" y="4861231"/>
            <a:ext cx="3375206" cy="547189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7934547" y="5522696"/>
            <a:ext cx="3375206" cy="547189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622" y="3159355"/>
            <a:ext cx="2227716" cy="31752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529" y="3327682"/>
            <a:ext cx="590083" cy="61182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078" y="847813"/>
            <a:ext cx="362824" cy="41074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67404">
            <a:off x="10590062" y="3097525"/>
            <a:ext cx="516972" cy="68211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4107" y="397621"/>
            <a:ext cx="382530" cy="36910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0224" y="816747"/>
            <a:ext cx="470785" cy="59753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542" y="816747"/>
            <a:ext cx="335160" cy="38086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977" y="2586264"/>
            <a:ext cx="351849" cy="36714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1066" y="1360529"/>
            <a:ext cx="1481355" cy="108612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96" y="1828894"/>
            <a:ext cx="573085" cy="652131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087" y="2714619"/>
            <a:ext cx="416339" cy="438544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165" y="5129123"/>
            <a:ext cx="1042447" cy="71016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96" y="267395"/>
            <a:ext cx="1645961" cy="1160836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8509" y="287281"/>
            <a:ext cx="555294" cy="529466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913" y="393674"/>
            <a:ext cx="1809750" cy="63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6117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вопроса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656369" y="1535331"/>
            <a:ext cx="5731659" cy="571230"/>
          </a:xfrm>
          <a:prstGeom prst="rect">
            <a:avLst/>
          </a:prstGeom>
          <a:noFill/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>
              <a:defRPr lang="ru-RU" sz="4000" kern="1200" smtClean="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7934546" y="4199766"/>
            <a:ext cx="3375206" cy="547189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7934546" y="4861231"/>
            <a:ext cx="3375206" cy="547189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7934547" y="5522696"/>
            <a:ext cx="3375206" cy="547189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757" y="3029195"/>
            <a:ext cx="864489" cy="89633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078" y="847813"/>
            <a:ext cx="362824" cy="41074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67404">
            <a:off x="10435976" y="2978990"/>
            <a:ext cx="638694" cy="84272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507" y="574535"/>
            <a:ext cx="382530" cy="36910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864" y="670328"/>
            <a:ext cx="586145" cy="74395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1835" y="918926"/>
            <a:ext cx="408635" cy="46435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889" y="2352592"/>
            <a:ext cx="500801" cy="52257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4482" y="1106414"/>
            <a:ext cx="1827940" cy="134024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96" y="1828894"/>
            <a:ext cx="573085" cy="652131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861" y="2875167"/>
            <a:ext cx="416339" cy="438544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165" y="5129123"/>
            <a:ext cx="1042447" cy="71016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96" y="267395"/>
            <a:ext cx="1645961" cy="1160836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8509" y="287281"/>
            <a:ext cx="555294" cy="529466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969" y="351240"/>
            <a:ext cx="1809750" cy="63817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838" y="3159355"/>
            <a:ext cx="2395938" cy="317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9650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вопроса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656369" y="1535331"/>
            <a:ext cx="5731659" cy="571230"/>
          </a:xfrm>
          <a:prstGeom prst="rect">
            <a:avLst/>
          </a:prstGeom>
          <a:noFill/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>
              <a:defRPr lang="ru-RU" sz="4000" kern="1200" smtClean="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7934546" y="4199766"/>
            <a:ext cx="3375206" cy="547189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7934546" y="4861231"/>
            <a:ext cx="3375206" cy="547189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7934547" y="5522696"/>
            <a:ext cx="3375206" cy="547189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757" y="3029195"/>
            <a:ext cx="864489" cy="89633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078" y="847813"/>
            <a:ext cx="362824" cy="41074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67404">
            <a:off x="10435976" y="2978990"/>
            <a:ext cx="638694" cy="84272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507" y="574535"/>
            <a:ext cx="382530" cy="36910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864" y="670328"/>
            <a:ext cx="586145" cy="74395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1835" y="918926"/>
            <a:ext cx="408635" cy="46435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889" y="2352592"/>
            <a:ext cx="500801" cy="52257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4482" y="1106414"/>
            <a:ext cx="1827940" cy="134024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96" y="1828894"/>
            <a:ext cx="573085" cy="652131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861" y="2875167"/>
            <a:ext cx="416339" cy="438544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165" y="5129123"/>
            <a:ext cx="1042447" cy="71016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96" y="267395"/>
            <a:ext cx="1645961" cy="1160836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8509" y="287281"/>
            <a:ext cx="555294" cy="529466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981" y="468239"/>
            <a:ext cx="1809750" cy="63817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508" y="3273631"/>
            <a:ext cx="2580572" cy="317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1166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вопроса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656369" y="1535331"/>
            <a:ext cx="5731659" cy="571230"/>
          </a:xfrm>
          <a:prstGeom prst="rect">
            <a:avLst/>
          </a:prstGeom>
          <a:noFill/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>
              <a:defRPr lang="ru-RU" sz="4000" kern="1200" smtClean="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7934546" y="4199766"/>
            <a:ext cx="3375206" cy="547189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7934546" y="4861231"/>
            <a:ext cx="3375206" cy="547189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7934547" y="5522696"/>
            <a:ext cx="3375206" cy="547189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757" y="3029195"/>
            <a:ext cx="864489" cy="89633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078" y="847813"/>
            <a:ext cx="362824" cy="41074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67404">
            <a:off x="10435976" y="2978990"/>
            <a:ext cx="638694" cy="84272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507" y="574535"/>
            <a:ext cx="382530" cy="36910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864" y="670328"/>
            <a:ext cx="586145" cy="74395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1835" y="918926"/>
            <a:ext cx="408635" cy="46435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889" y="2352592"/>
            <a:ext cx="500801" cy="52257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4482" y="1106414"/>
            <a:ext cx="1827940" cy="134024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96" y="1828894"/>
            <a:ext cx="573085" cy="652131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861" y="2875167"/>
            <a:ext cx="416339" cy="438544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165" y="5129123"/>
            <a:ext cx="1042447" cy="71016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96" y="267395"/>
            <a:ext cx="1645961" cy="1160836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8509" y="287281"/>
            <a:ext cx="555294" cy="529466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625" y="415010"/>
            <a:ext cx="1809750" cy="63817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875" y="3172245"/>
            <a:ext cx="2762763" cy="317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5379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Фина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880250" y="2131231"/>
            <a:ext cx="5493984" cy="69958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FF6965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761" y="3638173"/>
            <a:ext cx="696193" cy="72184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078" y="847813"/>
            <a:ext cx="362824" cy="41074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67404">
            <a:off x="10435976" y="2978990"/>
            <a:ext cx="638694" cy="84272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7497" y="444775"/>
            <a:ext cx="382530" cy="36910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352" y="5679298"/>
            <a:ext cx="586145" cy="74395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639" y="444775"/>
            <a:ext cx="408635" cy="46435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842" y="3638173"/>
            <a:ext cx="500801" cy="52257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73555">
            <a:off x="9841353" y="4499050"/>
            <a:ext cx="1827940" cy="134024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96" y="1828894"/>
            <a:ext cx="573085" cy="65213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70" y="2481025"/>
            <a:ext cx="416339" cy="43854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165" y="5129123"/>
            <a:ext cx="1042447" cy="71016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96" y="267395"/>
            <a:ext cx="1645961" cy="1160836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0029" y="1226189"/>
            <a:ext cx="555294" cy="529466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06" y="3213240"/>
            <a:ext cx="3497240" cy="317520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625" y="415010"/>
            <a:ext cx="1809750" cy="63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467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1F1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вопро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351927" y="1031437"/>
            <a:ext cx="4839012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3375206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497135"/>
            <a:ext cx="3375206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06035" y="3962833"/>
            <a:ext cx="3408397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791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5300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91" r:id="rId3"/>
    <p:sldLayoutId id="2147483692" r:id="rId4"/>
    <p:sldLayoutId id="2147483694" r:id="rId5"/>
    <p:sldLayoutId id="2147483686" r:id="rId6"/>
    <p:sldLayoutId id="2147483690" r:id="rId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6.png"/><Relationship Id="rId18" Type="http://schemas.openxmlformats.org/officeDocument/2006/relationships/image" Target="../media/image48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47.gif"/><Relationship Id="rId2" Type="http://schemas.openxmlformats.org/officeDocument/2006/relationships/image" Target="../media/image3.pn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24.png"/><Relationship Id="rId9" Type="http://schemas.openxmlformats.org/officeDocument/2006/relationships/image" Target="../media/image25.png"/><Relationship Id="rId1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6.png"/><Relationship Id="rId18" Type="http://schemas.openxmlformats.org/officeDocument/2006/relationships/image" Target="../media/image50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49.png"/><Relationship Id="rId2" Type="http://schemas.openxmlformats.org/officeDocument/2006/relationships/image" Target="../media/image3.pn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24.png"/><Relationship Id="rId9" Type="http://schemas.openxmlformats.org/officeDocument/2006/relationships/image" Target="../media/image25.png"/><Relationship Id="rId1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6.png"/><Relationship Id="rId18" Type="http://schemas.openxmlformats.org/officeDocument/2006/relationships/image" Target="../media/image53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52.png"/><Relationship Id="rId2" Type="http://schemas.openxmlformats.org/officeDocument/2006/relationships/image" Target="../media/image3.png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24.png"/><Relationship Id="rId9" Type="http://schemas.openxmlformats.org/officeDocument/2006/relationships/image" Target="../media/image25.png"/><Relationship Id="rId1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6.png"/><Relationship Id="rId18" Type="http://schemas.openxmlformats.org/officeDocument/2006/relationships/image" Target="../media/image55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33.png"/><Relationship Id="rId2" Type="http://schemas.openxmlformats.org/officeDocument/2006/relationships/image" Target="../media/image3.png"/><Relationship Id="rId16" Type="http://schemas.openxmlformats.org/officeDocument/2006/relationships/image" Target="../media/image5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24.png"/><Relationship Id="rId9" Type="http://schemas.openxmlformats.org/officeDocument/2006/relationships/image" Target="../media/image25.png"/><Relationship Id="rId1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6.png"/><Relationship Id="rId18" Type="http://schemas.openxmlformats.org/officeDocument/2006/relationships/image" Target="../media/image57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56.png"/><Relationship Id="rId2" Type="http://schemas.openxmlformats.org/officeDocument/2006/relationships/image" Target="../media/image3.pn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24.png"/><Relationship Id="rId9" Type="http://schemas.openxmlformats.org/officeDocument/2006/relationships/image" Target="../media/image25.png"/><Relationship Id="rId1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6.png"/><Relationship Id="rId18" Type="http://schemas.openxmlformats.org/officeDocument/2006/relationships/image" Target="../media/image5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58.png"/><Relationship Id="rId2" Type="http://schemas.openxmlformats.org/officeDocument/2006/relationships/image" Target="../media/image3.pn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24.png"/><Relationship Id="rId9" Type="http://schemas.openxmlformats.org/officeDocument/2006/relationships/image" Target="../media/image25.png"/><Relationship Id="rId1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6.png"/><Relationship Id="rId18" Type="http://schemas.openxmlformats.org/officeDocument/2006/relationships/image" Target="../media/image61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60.png"/><Relationship Id="rId2" Type="http://schemas.openxmlformats.org/officeDocument/2006/relationships/image" Target="../media/image3.pn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24.png"/><Relationship Id="rId9" Type="http://schemas.openxmlformats.org/officeDocument/2006/relationships/image" Target="../media/image25.png"/><Relationship Id="rId1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6.png"/><Relationship Id="rId18" Type="http://schemas.openxmlformats.org/officeDocument/2006/relationships/image" Target="../media/image63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62.png"/><Relationship Id="rId2" Type="http://schemas.openxmlformats.org/officeDocument/2006/relationships/image" Target="../media/image3.pn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24.png"/><Relationship Id="rId9" Type="http://schemas.openxmlformats.org/officeDocument/2006/relationships/image" Target="../media/image25.png"/><Relationship Id="rId1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6.png"/><Relationship Id="rId18" Type="http://schemas.openxmlformats.org/officeDocument/2006/relationships/image" Target="../media/image65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64.png"/><Relationship Id="rId2" Type="http://schemas.openxmlformats.org/officeDocument/2006/relationships/image" Target="../media/image3.pn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24.png"/><Relationship Id="rId9" Type="http://schemas.openxmlformats.org/officeDocument/2006/relationships/image" Target="../media/image25.png"/><Relationship Id="rId1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6.png"/><Relationship Id="rId18" Type="http://schemas.openxmlformats.org/officeDocument/2006/relationships/image" Target="../media/image67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66.png"/><Relationship Id="rId2" Type="http://schemas.openxmlformats.org/officeDocument/2006/relationships/image" Target="../media/image3.pn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24.png"/><Relationship Id="rId9" Type="http://schemas.openxmlformats.org/officeDocument/2006/relationships/image" Target="../media/image25.png"/><Relationship Id="rId1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6.png"/><Relationship Id="rId18" Type="http://schemas.openxmlformats.org/officeDocument/2006/relationships/image" Target="../media/image2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28.png"/><Relationship Id="rId2" Type="http://schemas.openxmlformats.org/officeDocument/2006/relationships/image" Target="../media/image3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24.png"/><Relationship Id="rId9" Type="http://schemas.openxmlformats.org/officeDocument/2006/relationships/image" Target="../media/image25.png"/><Relationship Id="rId1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6.png"/><Relationship Id="rId18" Type="http://schemas.openxmlformats.org/officeDocument/2006/relationships/image" Target="../media/image6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68.jpg"/><Relationship Id="rId2" Type="http://schemas.openxmlformats.org/officeDocument/2006/relationships/image" Target="../media/image3.pn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24.png"/><Relationship Id="rId9" Type="http://schemas.openxmlformats.org/officeDocument/2006/relationships/image" Target="../media/image25.png"/><Relationship Id="rId1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6.png"/><Relationship Id="rId18" Type="http://schemas.openxmlformats.org/officeDocument/2006/relationships/image" Target="../media/image71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70.png"/><Relationship Id="rId2" Type="http://schemas.openxmlformats.org/officeDocument/2006/relationships/image" Target="../media/image3.pn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19" Type="http://schemas.openxmlformats.org/officeDocument/2006/relationships/image" Target="../media/image72.png"/><Relationship Id="rId4" Type="http://schemas.openxmlformats.org/officeDocument/2006/relationships/image" Target="../media/image24.png"/><Relationship Id="rId9" Type="http://schemas.openxmlformats.org/officeDocument/2006/relationships/image" Target="../media/image25.png"/><Relationship Id="rId1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6.png"/><Relationship Id="rId18" Type="http://schemas.openxmlformats.org/officeDocument/2006/relationships/image" Target="../media/image74.jpe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73.png"/><Relationship Id="rId2" Type="http://schemas.openxmlformats.org/officeDocument/2006/relationships/image" Target="../media/image3.pn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19" Type="http://schemas.openxmlformats.org/officeDocument/2006/relationships/image" Target="../media/image75.png"/><Relationship Id="rId4" Type="http://schemas.openxmlformats.org/officeDocument/2006/relationships/image" Target="../media/image24.png"/><Relationship Id="rId9" Type="http://schemas.openxmlformats.org/officeDocument/2006/relationships/image" Target="../media/image25.png"/><Relationship Id="rId1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6.png"/><Relationship Id="rId18" Type="http://schemas.openxmlformats.org/officeDocument/2006/relationships/image" Target="../media/image32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31.png"/><Relationship Id="rId2" Type="http://schemas.openxmlformats.org/officeDocument/2006/relationships/image" Target="../media/image3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24.png"/><Relationship Id="rId9" Type="http://schemas.openxmlformats.org/officeDocument/2006/relationships/image" Target="../media/image25.png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6.png"/><Relationship Id="rId18" Type="http://schemas.openxmlformats.org/officeDocument/2006/relationships/image" Target="../media/image35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34.png"/><Relationship Id="rId2" Type="http://schemas.openxmlformats.org/officeDocument/2006/relationships/image" Target="../media/image3.pn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24.png"/><Relationship Id="rId9" Type="http://schemas.openxmlformats.org/officeDocument/2006/relationships/image" Target="../media/image25.png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6.png"/><Relationship Id="rId18" Type="http://schemas.openxmlformats.org/officeDocument/2006/relationships/image" Target="../media/image37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36.png"/><Relationship Id="rId2" Type="http://schemas.openxmlformats.org/officeDocument/2006/relationships/image" Target="../media/image3.pn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24.png"/><Relationship Id="rId9" Type="http://schemas.openxmlformats.org/officeDocument/2006/relationships/image" Target="../media/image25.png"/><Relationship Id="rId1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6.png"/><Relationship Id="rId18" Type="http://schemas.openxmlformats.org/officeDocument/2006/relationships/image" Target="../media/image3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38.png"/><Relationship Id="rId2" Type="http://schemas.openxmlformats.org/officeDocument/2006/relationships/image" Target="../media/image3.pn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24.png"/><Relationship Id="rId9" Type="http://schemas.openxmlformats.org/officeDocument/2006/relationships/image" Target="../media/image25.png"/><Relationship Id="rId1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6.png"/><Relationship Id="rId18" Type="http://schemas.openxmlformats.org/officeDocument/2006/relationships/image" Target="../media/image41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40.png"/><Relationship Id="rId2" Type="http://schemas.openxmlformats.org/officeDocument/2006/relationships/image" Target="../media/image3.pn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24.png"/><Relationship Id="rId9" Type="http://schemas.openxmlformats.org/officeDocument/2006/relationships/image" Target="../media/image25.png"/><Relationship Id="rId1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6.png"/><Relationship Id="rId18" Type="http://schemas.openxmlformats.org/officeDocument/2006/relationships/image" Target="../media/image4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43.png"/><Relationship Id="rId2" Type="http://schemas.openxmlformats.org/officeDocument/2006/relationships/image" Target="../media/image3.png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24.png"/><Relationship Id="rId9" Type="http://schemas.openxmlformats.org/officeDocument/2006/relationships/image" Target="../media/image25.png"/><Relationship Id="rId1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6.png"/><Relationship Id="rId18" Type="http://schemas.openxmlformats.org/officeDocument/2006/relationships/image" Target="../media/image46.jp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45.png"/><Relationship Id="rId2" Type="http://schemas.openxmlformats.org/officeDocument/2006/relationships/image" Target="../media/image3.pn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24.png"/><Relationship Id="rId9" Type="http://schemas.openxmlformats.org/officeDocument/2006/relationships/image" Target="../media/image25.png"/><Relationship Id="rId1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92164" y="1423092"/>
            <a:ext cx="9123581" cy="2591860"/>
          </a:xfrm>
        </p:spPr>
        <p:txBody>
          <a:bodyPr/>
          <a:lstStyle/>
          <a:p>
            <a:r>
              <a:rPr lang="ru-RU" sz="5400" b="1" dirty="0" smtClean="0"/>
              <a:t>Урок безопасности для школьников начальных классов</a:t>
            </a:r>
            <a:endParaRPr lang="ru-RU" sz="54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65987" y="5402317"/>
            <a:ext cx="7126013" cy="1345322"/>
          </a:xfrm>
        </p:spPr>
        <p:txBody>
          <a:bodyPr/>
          <a:lstStyle/>
          <a:p>
            <a:r>
              <a:rPr lang="ru-RU" sz="1600" b="1" i="1" dirty="0" smtClean="0"/>
              <a:t>Автор</a:t>
            </a:r>
            <a:r>
              <a:rPr lang="en-US" sz="1600" b="1" i="1" dirty="0" smtClean="0"/>
              <a:t>:</a:t>
            </a:r>
            <a:endParaRPr lang="ru-RU" sz="1600" b="1" i="1" dirty="0" smtClean="0"/>
          </a:p>
          <a:p>
            <a:r>
              <a:rPr lang="ru-RU" sz="1600" b="1" i="1" dirty="0"/>
              <a:t>Сергей Владимирович Пестов </a:t>
            </a:r>
            <a:endParaRPr lang="ru-RU" sz="1600" b="1" i="1" dirty="0" smtClean="0"/>
          </a:p>
          <a:p>
            <a:r>
              <a:rPr lang="ru-RU" sz="1600" b="1" i="1" dirty="0" smtClean="0"/>
              <a:t> «</a:t>
            </a:r>
            <a:r>
              <a:rPr lang="ru-RU" sz="1600" b="1" i="1" dirty="0" smtClean="0"/>
              <a:t>Интернациональный Центр Спасения Детей от </a:t>
            </a:r>
            <a:r>
              <a:rPr lang="ru-RU" sz="1600" b="1" i="1" dirty="0" err="1" smtClean="0"/>
              <a:t>Киберпреступлений</a:t>
            </a:r>
            <a:r>
              <a:rPr lang="ru-RU" sz="1600" b="1" i="1" dirty="0" smtClean="0"/>
              <a:t>» </a:t>
            </a:r>
            <a:endParaRPr lang="ru-RU" sz="1600" b="1" i="1" dirty="0"/>
          </a:p>
          <a:p>
            <a:r>
              <a:rPr lang="en-US" sz="1600" b="1" i="1" dirty="0" smtClean="0"/>
              <a:t>http</a:t>
            </a:r>
            <a:r>
              <a:rPr lang="en-US" sz="1600" b="1" i="1" dirty="0" smtClean="0"/>
              <a:t>://62ru.ru</a:t>
            </a:r>
            <a:endParaRPr lang="ru-RU" sz="1600" b="1" i="1" dirty="0"/>
          </a:p>
        </p:txBody>
      </p:sp>
    </p:spTree>
    <p:extLst>
      <p:ext uri="{BB962C8B-B14F-4D97-AF65-F5344CB8AC3E}">
        <p14:creationId xmlns:p14="http://schemas.microsoft.com/office/powerpoint/2010/main" val="33016798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06639" y="209531"/>
            <a:ext cx="5076497" cy="2848979"/>
          </a:xfrm>
          <a:noFill/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Почтальон </a:t>
            </a: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принёс письмо</a:t>
            </a: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 непонятное оно...</a:t>
            </a:r>
            <a:b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Куда-то приглашают </a:t>
            </a:r>
            <a:b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что то обещают.</a:t>
            </a:r>
            <a:b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 я благоразумный,</a:t>
            </a:r>
            <a:b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пойду бездумно!</a:t>
            </a:r>
            <a:r>
              <a:rPr lang="ru-RU" sz="1800" b="1" dirty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ru-RU" sz="1800" b="1" dirty="0">
                <a:solidFill>
                  <a:schemeClr val="accent5">
                    <a:lumMod val="75000"/>
                  </a:schemeClr>
                </a:solidFill>
              </a:rPr>
            </a:br>
            <a:endParaRPr lang="ru-RU" sz="1800" b="1" dirty="0">
              <a:solidFill>
                <a:schemeClr val="accent5">
                  <a:lumMod val="7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170" y="5491470"/>
            <a:ext cx="635915" cy="65934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546" y="271953"/>
            <a:ext cx="362824" cy="41074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67404">
            <a:off x="8123163" y="5747266"/>
            <a:ext cx="457488" cy="60363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71" y="6297957"/>
            <a:ext cx="382530" cy="369108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562" y="3217739"/>
            <a:ext cx="470785" cy="597534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387" y="2345508"/>
            <a:ext cx="408635" cy="46435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9822" y="4369354"/>
            <a:ext cx="410657" cy="428512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2898" y="6134094"/>
            <a:ext cx="670666" cy="491731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37" y="3497555"/>
            <a:ext cx="573085" cy="652131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8822" y="1804639"/>
            <a:ext cx="416339" cy="438544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881" y="4711892"/>
            <a:ext cx="1042447" cy="710168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58" y="5769410"/>
            <a:ext cx="865704" cy="610549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086" y="6209996"/>
            <a:ext cx="451536" cy="430534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705" y="5925361"/>
            <a:ext cx="1135446" cy="400394"/>
          </a:xfrm>
          <a:prstGeom prst="rect">
            <a:avLst/>
          </a:prstGeom>
        </p:spPr>
      </p:pic>
      <p:sp>
        <p:nvSpPr>
          <p:cNvPr id="33" name="Заголовок 1"/>
          <p:cNvSpPr txBox="1">
            <a:spLocks/>
          </p:cNvSpPr>
          <p:nvPr/>
        </p:nvSpPr>
        <p:spPr>
          <a:xfrm>
            <a:off x="5814874" y="348370"/>
            <a:ext cx="6159062" cy="2031041"/>
          </a:xfrm>
          <a:prstGeom prst="rect">
            <a:avLst/>
          </a:prstGeom>
          <a:noFill/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ссылке с почты электронной</a:t>
            </a:r>
          </a:p>
          <a:p>
            <a:pPr algn="l">
              <a:lnSpc>
                <a:spcPct val="100000"/>
              </a:lnSpc>
            </a:pP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Быстрый переход  провокационный.</a:t>
            </a:r>
          </a:p>
          <a:p>
            <a:pPr algn="l">
              <a:lnSpc>
                <a:spcPct val="100000"/>
              </a:lnSpc>
            </a:pP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этой </a:t>
            </a: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ссылке </a:t>
            </a: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перейдёшь </a:t>
            </a: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ru-RU" sz="28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</a:pP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еприятности </a:t>
            </a: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найдёшь.</a:t>
            </a:r>
            <a:r>
              <a:rPr lang="ru-RU" sz="1800" b="1" dirty="0" smtClean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ru-RU" sz="1800" b="1" dirty="0" smtClean="0">
                <a:solidFill>
                  <a:schemeClr val="accent5">
                    <a:lumMod val="75000"/>
                  </a:schemeClr>
                </a:solidFill>
              </a:rPr>
            </a:br>
            <a:endParaRPr lang="ru-RU" sz="1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4" name="Рисунок 1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630" y="682697"/>
            <a:ext cx="1130080" cy="136238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598" y="2928667"/>
            <a:ext cx="3738398" cy="373839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729" y="2243183"/>
            <a:ext cx="4762500" cy="318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500608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06639" y="209531"/>
            <a:ext cx="5195375" cy="2281421"/>
          </a:xfrm>
          <a:noFill/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в песочнице </a:t>
            </a: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играли,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песок там </a:t>
            </a: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чистый - 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знали.</a:t>
            </a:r>
            <a:b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 опасных там червей,</a:t>
            </a:r>
            <a:b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Вирусов и разных </a:t>
            </a: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тлей!</a:t>
            </a:r>
            <a:r>
              <a:rPr lang="ru-RU" sz="1800" b="1" dirty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ru-RU" sz="1800" b="1" dirty="0">
                <a:solidFill>
                  <a:schemeClr val="accent5">
                    <a:lumMod val="75000"/>
                  </a:schemeClr>
                </a:solidFill>
              </a:rPr>
            </a:br>
            <a:endParaRPr lang="ru-RU" sz="1800" b="1" dirty="0">
              <a:solidFill>
                <a:schemeClr val="accent5">
                  <a:lumMod val="7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954" y="5903262"/>
            <a:ext cx="635915" cy="65934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5181" y="6256321"/>
            <a:ext cx="362824" cy="41074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67404">
            <a:off x="8315277" y="6270178"/>
            <a:ext cx="457488" cy="60363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3787" y="6295744"/>
            <a:ext cx="382530" cy="369108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826" y="5528540"/>
            <a:ext cx="470785" cy="597534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769" y="6107635"/>
            <a:ext cx="408635" cy="46435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09" y="6195810"/>
            <a:ext cx="410657" cy="428512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2898" y="6134094"/>
            <a:ext cx="670666" cy="491731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22" y="5491470"/>
            <a:ext cx="573085" cy="652131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710" y="5221477"/>
            <a:ext cx="416339" cy="438544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181" y="5861825"/>
            <a:ext cx="1042447" cy="710168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827" y="6018678"/>
            <a:ext cx="865704" cy="610549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086" y="6209996"/>
            <a:ext cx="451536" cy="430534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8870" y="5513983"/>
            <a:ext cx="1135446" cy="400394"/>
          </a:xfrm>
          <a:prstGeom prst="rect">
            <a:avLst/>
          </a:prstGeom>
        </p:spPr>
      </p:pic>
      <p:sp>
        <p:nvSpPr>
          <p:cNvPr id="33" name="Заголовок 1"/>
          <p:cNvSpPr txBox="1">
            <a:spLocks/>
          </p:cNvSpPr>
          <p:nvPr/>
        </p:nvSpPr>
        <p:spPr>
          <a:xfrm>
            <a:off x="6576049" y="406228"/>
            <a:ext cx="5239788" cy="1888026"/>
          </a:xfrm>
          <a:prstGeom prst="rect">
            <a:avLst/>
          </a:prstGeom>
          <a:noFill/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компьютера </a:t>
            </a: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опасны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800" b="1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</a:pP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Черви, </a:t>
            </a: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вирусы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заразны!</a:t>
            </a:r>
            <a:endParaRPr lang="ru-RU" sz="28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</a:pP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словить их можем </a:t>
            </a: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точно,</a:t>
            </a:r>
            <a:endParaRPr lang="ru-RU" sz="28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</a:pP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незнакомых сайтов, с почты.</a:t>
            </a:r>
            <a:r>
              <a:rPr lang="ru-RU" sz="1800" b="1" dirty="0" smtClean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ru-RU" sz="1800" b="1" dirty="0" smtClean="0">
                <a:solidFill>
                  <a:schemeClr val="accent5">
                    <a:lumMod val="75000"/>
                  </a:schemeClr>
                </a:solidFill>
              </a:rPr>
            </a:br>
            <a:endParaRPr lang="ru-RU" sz="1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4" name="Рисунок 1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432" y="669047"/>
            <a:ext cx="1130080" cy="136238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59" y="1345325"/>
            <a:ext cx="5000935" cy="50975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707" y="1913418"/>
            <a:ext cx="6690130" cy="3860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645020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34864" y="409228"/>
            <a:ext cx="5468644" cy="1703352"/>
          </a:xfrm>
          <a:noFill/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Один сосед кричал и  обзывался,</a:t>
            </a:r>
            <a:b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Другой сосед меня побить пытался.</a:t>
            </a:r>
            <a:b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Старших надо 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попросить</a:t>
            </a: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Всех нас от 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травли 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защитить!</a:t>
            </a:r>
            <a:r>
              <a:rPr lang="ru-RU" sz="1800" b="1" dirty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ru-RU" sz="1800" b="1" dirty="0">
                <a:solidFill>
                  <a:schemeClr val="accent5">
                    <a:lumMod val="75000"/>
                  </a:schemeClr>
                </a:solidFill>
              </a:rPr>
            </a:br>
            <a:endParaRPr lang="ru-RU" sz="1800" b="1" dirty="0">
              <a:solidFill>
                <a:schemeClr val="accent5">
                  <a:lumMod val="7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954" y="5903262"/>
            <a:ext cx="635915" cy="65934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5181" y="6256321"/>
            <a:ext cx="362824" cy="41074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67404">
            <a:off x="8315277" y="6270178"/>
            <a:ext cx="457488" cy="60363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771" y="5612446"/>
            <a:ext cx="382530" cy="369108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8673" y="5377003"/>
            <a:ext cx="470785" cy="597534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769" y="6107635"/>
            <a:ext cx="408635" cy="46435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119" y="5981554"/>
            <a:ext cx="410657" cy="428512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2898" y="6134094"/>
            <a:ext cx="670666" cy="491731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22" y="5491470"/>
            <a:ext cx="573085" cy="652131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710" y="5221477"/>
            <a:ext cx="416339" cy="438544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214" y="5730511"/>
            <a:ext cx="1042447" cy="710168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43" y="5927659"/>
            <a:ext cx="865704" cy="610549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086" y="6209996"/>
            <a:ext cx="451536" cy="430534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439" y="6149365"/>
            <a:ext cx="1135446" cy="400394"/>
          </a:xfrm>
          <a:prstGeom prst="rect">
            <a:avLst/>
          </a:prstGeom>
        </p:spPr>
      </p:pic>
      <p:sp>
        <p:nvSpPr>
          <p:cNvPr id="33" name="Заголовок 1"/>
          <p:cNvSpPr txBox="1">
            <a:spLocks/>
          </p:cNvSpPr>
          <p:nvPr/>
        </p:nvSpPr>
        <p:spPr>
          <a:xfrm>
            <a:off x="6720391" y="304463"/>
            <a:ext cx="5239788" cy="2365504"/>
          </a:xfrm>
          <a:prstGeom prst="rect">
            <a:avLst/>
          </a:prstGeom>
          <a:noFill/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Доказывать 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 не пытайся 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сам,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</a:pP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Что-либо лжецам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клеветникам,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</a:pP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Опасно 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большей травлей это,</a:t>
            </a:r>
          </a:p>
          <a:p>
            <a:pPr algn="l">
              <a:lnSpc>
                <a:spcPct val="100000"/>
              </a:lnSpc>
            </a:pP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Прислушайся, мой друг, к совету.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</a:pP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Родитель оградит 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тебя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l">
              <a:lnSpc>
                <a:spcPct val="100000"/>
              </a:lnSpc>
            </a:pP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Ведь 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ты,- 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любимое  дитя!</a:t>
            </a:r>
            <a:r>
              <a:rPr lang="ru-RU" sz="1800" b="1" dirty="0" smtClean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ru-RU" sz="1800" b="1" dirty="0" smtClean="0">
                <a:solidFill>
                  <a:schemeClr val="accent5">
                    <a:lumMod val="75000"/>
                  </a:schemeClr>
                </a:solidFill>
              </a:rPr>
            </a:br>
            <a:endParaRPr lang="ru-RU" sz="1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4" name="Рисунок 1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463" y="700917"/>
            <a:ext cx="929001" cy="111997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896" y="2467422"/>
            <a:ext cx="6071017" cy="372838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2198015"/>
            <a:ext cx="5554096" cy="4242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870975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321916" y="342721"/>
            <a:ext cx="6394194" cy="1540103"/>
          </a:xfrm>
          <a:noFill/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воров и негодяев двери запираем,</a:t>
            </a:r>
            <a:b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Никогда чужих в 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 мы 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пускаем.</a:t>
            </a:r>
            <a:b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Знаем точно, 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крепость - 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дом!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крепость эта 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под 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замком.</a:t>
            </a:r>
            <a:r>
              <a:rPr lang="ru-RU" sz="1800" b="1" dirty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ru-RU" sz="1800" b="1" dirty="0">
                <a:solidFill>
                  <a:schemeClr val="accent5">
                    <a:lumMod val="75000"/>
                  </a:schemeClr>
                </a:solidFill>
              </a:rPr>
            </a:br>
            <a:endParaRPr lang="ru-RU" sz="1800" b="1" dirty="0">
              <a:solidFill>
                <a:schemeClr val="accent5">
                  <a:lumMod val="7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954" y="5903262"/>
            <a:ext cx="635915" cy="65934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5181" y="6256321"/>
            <a:ext cx="362824" cy="41074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67404">
            <a:off x="8315277" y="6270178"/>
            <a:ext cx="457488" cy="60363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353" y="5582847"/>
            <a:ext cx="382530" cy="369108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9788" y="5444242"/>
            <a:ext cx="470785" cy="597534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769" y="6107635"/>
            <a:ext cx="408635" cy="46435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959" y="6212018"/>
            <a:ext cx="410657" cy="428512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2898" y="6134094"/>
            <a:ext cx="670666" cy="491731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22" y="5491470"/>
            <a:ext cx="573085" cy="652131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710" y="5221477"/>
            <a:ext cx="416339" cy="438544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676" y="5779010"/>
            <a:ext cx="1042447" cy="710168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16" y="6107635"/>
            <a:ext cx="865704" cy="610549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086" y="6209996"/>
            <a:ext cx="451536" cy="430534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417" y="6155115"/>
            <a:ext cx="1135446" cy="400394"/>
          </a:xfrm>
          <a:prstGeom prst="rect">
            <a:avLst/>
          </a:prstGeom>
        </p:spPr>
      </p:pic>
      <p:sp>
        <p:nvSpPr>
          <p:cNvPr id="33" name="Заголовок 1"/>
          <p:cNvSpPr txBox="1">
            <a:spLocks/>
          </p:cNvSpPr>
          <p:nvPr/>
        </p:nvSpPr>
        <p:spPr>
          <a:xfrm>
            <a:off x="6520954" y="258059"/>
            <a:ext cx="5334120" cy="1474250"/>
          </a:xfrm>
          <a:prstGeom prst="rect">
            <a:avLst/>
          </a:prstGeom>
          <a:noFill/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гаджет 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мой  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закрыт надёжно.</a:t>
            </a:r>
          </a:p>
          <a:p>
            <a:pPr algn="l">
              <a:lnSpc>
                <a:spcPct val="100000"/>
              </a:lnSpc>
            </a:pP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Пароль 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посторонних 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сложный.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</a:pP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Родителям 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пароль 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скажу,</a:t>
            </a:r>
          </a:p>
          <a:p>
            <a:pPr algn="l">
              <a:lnSpc>
                <a:spcPct val="100000"/>
              </a:lnSpc>
            </a:pP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них секретов 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держу!</a:t>
            </a:r>
            <a:endParaRPr lang="ru-RU" sz="2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63" y="2000678"/>
            <a:ext cx="5458472" cy="4581705"/>
          </a:xfrm>
          <a:prstGeom prst="rect">
            <a:avLst/>
          </a:prstGeom>
        </p:spPr>
      </p:pic>
      <p:pic>
        <p:nvPicPr>
          <p:cNvPr id="34" name="Рисунок 1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874" y="995184"/>
            <a:ext cx="1130080" cy="136238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941" y="1827979"/>
            <a:ext cx="5572125" cy="488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706801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339821" y="301137"/>
            <a:ext cx="6078884" cy="1340961"/>
          </a:xfrm>
          <a:noFill/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гостях 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ключи от дома не оставлю,</a:t>
            </a:r>
            <a:b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Ведь неприятности одни доставлю.</a:t>
            </a:r>
            <a:b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Себя 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дом 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свой 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сберегу,</a:t>
            </a:r>
            <a:b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на 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беду родных 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обреку.</a:t>
            </a:r>
            <a:endParaRPr lang="ru-RU" sz="1800" b="1" dirty="0">
              <a:solidFill>
                <a:schemeClr val="accent5">
                  <a:lumMod val="7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954" y="5903262"/>
            <a:ext cx="635915" cy="65934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5181" y="6256321"/>
            <a:ext cx="362824" cy="41074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67404">
            <a:off x="8315277" y="6270178"/>
            <a:ext cx="457488" cy="60363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561" y="736070"/>
            <a:ext cx="382530" cy="369108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9788" y="5444242"/>
            <a:ext cx="470785" cy="597534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769" y="6107635"/>
            <a:ext cx="408635" cy="46435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959" y="6212018"/>
            <a:ext cx="410657" cy="428512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2898" y="6134094"/>
            <a:ext cx="670666" cy="491731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22" y="5491470"/>
            <a:ext cx="573085" cy="652131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710" y="5221477"/>
            <a:ext cx="416339" cy="438544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676" y="5779010"/>
            <a:ext cx="1042447" cy="710168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16" y="6107635"/>
            <a:ext cx="865704" cy="610549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086" y="6209996"/>
            <a:ext cx="451536" cy="430534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417" y="6155115"/>
            <a:ext cx="1135446" cy="400394"/>
          </a:xfrm>
          <a:prstGeom prst="rect">
            <a:avLst/>
          </a:prstGeom>
        </p:spPr>
      </p:pic>
      <p:sp>
        <p:nvSpPr>
          <p:cNvPr id="33" name="Заголовок 1"/>
          <p:cNvSpPr txBox="1">
            <a:spLocks/>
          </p:cNvSpPr>
          <p:nvPr/>
        </p:nvSpPr>
        <p:spPr>
          <a:xfrm>
            <a:off x="5796092" y="301137"/>
            <a:ext cx="6138068" cy="1608083"/>
          </a:xfrm>
          <a:prstGeom prst="rect">
            <a:avLst/>
          </a:prstGeom>
          <a:noFill/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чужом 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компьютере 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пароль не 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сохраню,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</a:pP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 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самым, точно, 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себя я не стесню.</a:t>
            </a:r>
          </a:p>
          <a:p>
            <a:pPr algn="l">
              <a:lnSpc>
                <a:spcPct val="100000"/>
              </a:lnSpc>
            </a:pP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Зачем вам знать 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то, 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спрятано от 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вас</a:t>
            </a: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</a:pP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ваших посторонних глаз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?!</a:t>
            </a:r>
            <a:r>
              <a:rPr lang="ru-RU" sz="1800" b="1" dirty="0" smtClean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ru-RU" sz="1800" b="1" dirty="0" smtClean="0">
                <a:solidFill>
                  <a:schemeClr val="accent5">
                    <a:lumMod val="75000"/>
                  </a:schemeClr>
                </a:solidFill>
              </a:rPr>
            </a:br>
            <a:endParaRPr lang="ru-RU" sz="1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4" name="Рисунок 1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799" y="1618191"/>
            <a:ext cx="1130080" cy="136238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4" y="1765888"/>
            <a:ext cx="5898290" cy="50634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515" y="2216681"/>
            <a:ext cx="6438623" cy="4409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010095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321916" y="320589"/>
            <a:ext cx="5837794" cy="1800932"/>
          </a:xfrm>
          <a:noFill/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ru-RU" sz="2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Незнакомец подошёл, заманил конфеткой,</a:t>
            </a:r>
            <a:br>
              <a:rPr lang="ru-RU" sz="2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Спрашивал все обо мне...Это ведь разведка!</a:t>
            </a:r>
            <a:br>
              <a:rPr lang="ru-RU" sz="2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скажу. Не стану даже говорить! </a:t>
            </a:r>
            <a:br>
              <a:rPr lang="ru-RU" sz="2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Быстро, срочно, нужно уходить!</a:t>
            </a:r>
            <a:br>
              <a:rPr lang="ru-RU" sz="2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ru-RU" sz="2200" b="1" dirty="0" smtClean="0">
                <a:solidFill>
                  <a:schemeClr val="accent5">
                    <a:lumMod val="75000"/>
                  </a:schemeClr>
                </a:solidFill>
              </a:rPr>
            </a:br>
            <a:endParaRPr lang="ru-RU" sz="2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954" y="5903262"/>
            <a:ext cx="635915" cy="65934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5181" y="6256321"/>
            <a:ext cx="362824" cy="41074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67404">
            <a:off x="8315277" y="6270178"/>
            <a:ext cx="457488" cy="60363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0368" y="5448427"/>
            <a:ext cx="382530" cy="369108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9788" y="5444242"/>
            <a:ext cx="470785" cy="597534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769" y="6107635"/>
            <a:ext cx="408635" cy="46435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959" y="6212018"/>
            <a:ext cx="410657" cy="428512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2898" y="6134094"/>
            <a:ext cx="670666" cy="491731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22" y="5491470"/>
            <a:ext cx="573085" cy="652131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710" y="5221477"/>
            <a:ext cx="416339" cy="438544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676" y="5779010"/>
            <a:ext cx="1042447" cy="710168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16" y="6107635"/>
            <a:ext cx="865704" cy="610549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086" y="6209996"/>
            <a:ext cx="451536" cy="430534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417" y="6155115"/>
            <a:ext cx="1135446" cy="400394"/>
          </a:xfrm>
          <a:prstGeom prst="rect">
            <a:avLst/>
          </a:prstGeom>
        </p:spPr>
      </p:pic>
      <p:sp>
        <p:nvSpPr>
          <p:cNvPr id="33" name="Заголовок 1"/>
          <p:cNvSpPr txBox="1">
            <a:spLocks/>
          </p:cNvSpPr>
          <p:nvPr/>
        </p:nvSpPr>
        <p:spPr>
          <a:xfrm>
            <a:off x="5968375" y="188535"/>
            <a:ext cx="6092090" cy="1608083"/>
          </a:xfrm>
          <a:prstGeom prst="rect">
            <a:avLst/>
          </a:prstGeom>
          <a:noFill/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Незнакомцам говорить о себе не стану,</a:t>
            </a:r>
          </a:p>
          <a:p>
            <a:pPr algn="l">
              <a:lnSpc>
                <a:spcPct val="100000"/>
              </a:lnSpc>
            </a:pPr>
            <a:r>
              <a:rPr lang="ru-RU" sz="2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Фотографии  </a:t>
            </a:r>
            <a:r>
              <a:rPr lang="ru-RU" sz="2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пошлю, </a:t>
            </a:r>
            <a:r>
              <a:rPr lang="ru-RU" sz="2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будет тоже </a:t>
            </a:r>
            <a:r>
              <a:rPr lang="ru-RU" sz="2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странным.</a:t>
            </a:r>
            <a:endParaRPr lang="ru-RU" sz="22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</a:pPr>
            <a:r>
              <a:rPr lang="ru-RU" sz="2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же не </a:t>
            </a:r>
            <a:r>
              <a:rPr lang="ru-RU" sz="2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хочу потом </a:t>
            </a:r>
            <a:r>
              <a:rPr lang="ru-RU" sz="2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жертвой травли </a:t>
            </a:r>
            <a:r>
              <a:rPr lang="ru-RU" sz="2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быть</a:t>
            </a:r>
            <a:r>
              <a:rPr lang="en-US" sz="2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?!</a:t>
            </a:r>
            <a:endParaRPr lang="ru-RU" sz="22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</a:pPr>
            <a:r>
              <a:rPr lang="ru-RU" sz="2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Зная данные </a:t>
            </a:r>
            <a:r>
              <a:rPr lang="ru-RU" sz="2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мои, </a:t>
            </a:r>
            <a:r>
              <a:rPr lang="ru-RU" sz="2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могут </a:t>
            </a:r>
            <a:r>
              <a:rPr lang="ru-RU" sz="2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сильно </a:t>
            </a:r>
            <a:r>
              <a:rPr lang="en-US" sz="2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ru-RU" sz="2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насолить</a:t>
            </a:r>
            <a:r>
              <a:rPr lang="en-US" sz="2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”!</a:t>
            </a:r>
            <a:r>
              <a:rPr lang="ru-RU" sz="1800" b="1" dirty="0" smtClean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ru-RU" sz="1800" b="1" dirty="0" smtClean="0">
                <a:solidFill>
                  <a:schemeClr val="accent5">
                    <a:lumMod val="75000"/>
                  </a:schemeClr>
                </a:solidFill>
              </a:rPr>
            </a:br>
            <a:endParaRPr lang="ru-RU" sz="1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4" name="Рисунок 1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895" y="992576"/>
            <a:ext cx="1130080" cy="136238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887" y="1741678"/>
            <a:ext cx="3954517" cy="395451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764" y="1619264"/>
            <a:ext cx="4593728" cy="486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034270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321916" y="320589"/>
            <a:ext cx="5837794" cy="2034375"/>
          </a:xfrm>
          <a:noFill/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говорю 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чужим</a:t>
            </a: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куда пойду, </a:t>
            </a:r>
            <a:b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Где нахожусь, 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где был и  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буду.</a:t>
            </a:r>
            <a:b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Ведь так могу попасть в беду.</a:t>
            </a:r>
            <a:b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 этом знаю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помню, 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забуду.</a:t>
            </a:r>
            <a:r>
              <a:rPr lang="ru-RU" sz="2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ru-RU" sz="2200" b="1" dirty="0">
                <a:solidFill>
                  <a:schemeClr val="accent5">
                    <a:lumMod val="75000"/>
                  </a:schemeClr>
                </a:solidFill>
              </a:rPr>
            </a:br>
            <a:endParaRPr lang="ru-RU" sz="2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954" y="5903262"/>
            <a:ext cx="635915" cy="65934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5181" y="6256321"/>
            <a:ext cx="362824" cy="41074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67404">
            <a:off x="8315277" y="6270178"/>
            <a:ext cx="457488" cy="60363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0368" y="5448427"/>
            <a:ext cx="382530" cy="369108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9788" y="5444242"/>
            <a:ext cx="470785" cy="597534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769" y="6107635"/>
            <a:ext cx="408635" cy="46435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959" y="6212018"/>
            <a:ext cx="410657" cy="428512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2898" y="6134094"/>
            <a:ext cx="670666" cy="491731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22" y="5491470"/>
            <a:ext cx="573085" cy="652131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710" y="5221477"/>
            <a:ext cx="416339" cy="438544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676" y="5779010"/>
            <a:ext cx="1042447" cy="710168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16" y="6107635"/>
            <a:ext cx="865704" cy="610549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086" y="6209996"/>
            <a:ext cx="451536" cy="430534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417" y="6155115"/>
            <a:ext cx="1135446" cy="400394"/>
          </a:xfrm>
          <a:prstGeom prst="rect">
            <a:avLst/>
          </a:prstGeom>
        </p:spPr>
      </p:pic>
      <p:sp>
        <p:nvSpPr>
          <p:cNvPr id="33" name="Заголовок 1"/>
          <p:cNvSpPr txBox="1">
            <a:spLocks/>
          </p:cNvSpPr>
          <p:nvPr/>
        </p:nvSpPr>
        <p:spPr>
          <a:xfrm>
            <a:off x="6248545" y="310155"/>
            <a:ext cx="5887490" cy="1608083"/>
          </a:xfrm>
          <a:prstGeom prst="rect">
            <a:avLst/>
          </a:prstGeom>
          <a:noFill/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Фотографирую места и 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размещаю,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</a:pPr>
            <a:r>
              <a:rPr lang="ru-RU" sz="2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Геолокацию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все время  отключаю.</a:t>
            </a:r>
          </a:p>
          <a:p>
            <a:pPr algn="l">
              <a:lnSpc>
                <a:spcPct val="100000"/>
              </a:lnSpc>
            </a:pP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Личных фото в доступ  не 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поставлю</a:t>
            </a: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</a:pP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Проблемы будут, и  себя ославлю.</a:t>
            </a:r>
            <a:r>
              <a:rPr lang="ru-RU" sz="1800" b="1" dirty="0" smtClean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ru-RU" sz="1800" b="1" dirty="0" smtClean="0">
                <a:solidFill>
                  <a:schemeClr val="accent5">
                    <a:lumMod val="75000"/>
                  </a:schemeClr>
                </a:solidFill>
              </a:rPr>
            </a:br>
            <a:endParaRPr lang="ru-RU" sz="1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4" name="Рисунок 1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630" y="433003"/>
            <a:ext cx="1130080" cy="136238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82" y="1692166"/>
            <a:ext cx="5895494" cy="502601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675" y="1773192"/>
            <a:ext cx="5817441" cy="508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782466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89189" y="310156"/>
            <a:ext cx="5837794" cy="2625270"/>
          </a:xfrm>
          <a:noFill/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ru-RU" sz="2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Мне номер незнакомый </a:t>
            </a:r>
            <a:r>
              <a:rPr lang="ru-RU" sz="2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звонит</a:t>
            </a:r>
            <a:r>
              <a:rPr lang="en-US" sz="2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Трубку не беру</a:t>
            </a:r>
            <a:r>
              <a:rPr lang="ru-RU" sz="2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знаю кто шпионит.</a:t>
            </a:r>
            <a:br>
              <a:rPr lang="ru-RU" sz="2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 трубку взяв нечаянно,</a:t>
            </a:r>
            <a:br>
              <a:rPr lang="ru-RU" sz="2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2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еперь вхожу в отчаянье.</a:t>
            </a:r>
            <a:r>
              <a:rPr lang="ru-RU" sz="2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Незнакомый просит встречи</a:t>
            </a:r>
            <a:r>
              <a:rPr lang="ru-RU" sz="2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,-</a:t>
            </a:r>
            <a:r>
              <a:rPr lang="ru-RU" sz="2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2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пойду</a:t>
            </a:r>
            <a:r>
              <a:rPr lang="en-US" sz="2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ведь могут </a:t>
            </a:r>
            <a:r>
              <a:rPr lang="ru-RU" sz="2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покалечить!</a:t>
            </a:r>
            <a:r>
              <a:rPr lang="ru-RU" sz="2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ru-RU" sz="2200" b="1" dirty="0">
                <a:solidFill>
                  <a:schemeClr val="accent5">
                    <a:lumMod val="75000"/>
                  </a:schemeClr>
                </a:solidFill>
              </a:rPr>
            </a:br>
            <a:endParaRPr lang="ru-RU" sz="2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954" y="5903262"/>
            <a:ext cx="635915" cy="65934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5181" y="6256321"/>
            <a:ext cx="362824" cy="41074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67404">
            <a:off x="8315277" y="6270178"/>
            <a:ext cx="457488" cy="60363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0368" y="5448427"/>
            <a:ext cx="382530" cy="369108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466" y="474912"/>
            <a:ext cx="470785" cy="597534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769" y="6107635"/>
            <a:ext cx="408635" cy="46435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959" y="6212018"/>
            <a:ext cx="410657" cy="428512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95" y="2613129"/>
            <a:ext cx="670666" cy="491731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22" y="5491470"/>
            <a:ext cx="573085" cy="652131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8231" y="449481"/>
            <a:ext cx="416339" cy="438544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676" y="5779010"/>
            <a:ext cx="1042447" cy="710168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16" y="6107635"/>
            <a:ext cx="865704" cy="610549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086" y="6209996"/>
            <a:ext cx="451536" cy="430534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417" y="6155115"/>
            <a:ext cx="1135446" cy="400394"/>
          </a:xfrm>
          <a:prstGeom prst="rect">
            <a:avLst/>
          </a:prstGeom>
        </p:spPr>
      </p:pic>
      <p:sp>
        <p:nvSpPr>
          <p:cNvPr id="33" name="Заголовок 1"/>
          <p:cNvSpPr txBox="1">
            <a:spLocks/>
          </p:cNvSpPr>
          <p:nvPr/>
        </p:nvSpPr>
        <p:spPr>
          <a:xfrm>
            <a:off x="6126983" y="310156"/>
            <a:ext cx="6051942" cy="2076207"/>
          </a:xfrm>
          <a:prstGeom prst="rect">
            <a:avLst/>
          </a:prstGeom>
          <a:noFill/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Аккаунт незнакомый зачем-то написал,</a:t>
            </a:r>
          </a:p>
          <a:p>
            <a:pPr algn="l">
              <a:lnSpc>
                <a:spcPct val="100000"/>
              </a:lnSpc>
            </a:pPr>
            <a:r>
              <a:rPr lang="ru-RU" sz="2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Разговорил </a:t>
            </a:r>
            <a:r>
              <a:rPr lang="ru-RU" sz="2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меня, </a:t>
            </a:r>
            <a:r>
              <a:rPr lang="ru-RU" sz="2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встретиться позвал.</a:t>
            </a:r>
          </a:p>
          <a:p>
            <a:pPr algn="l">
              <a:lnSpc>
                <a:spcPct val="100000"/>
              </a:lnSpc>
            </a:pPr>
            <a:r>
              <a:rPr lang="ru-RU" sz="2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реальной жизни к незнакомцу не пойду,</a:t>
            </a:r>
          </a:p>
          <a:p>
            <a:pPr algn="l">
              <a:lnSpc>
                <a:spcPct val="100000"/>
              </a:lnSpc>
            </a:pPr>
            <a:r>
              <a:rPr lang="ru-RU" sz="2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Такие встречи точно на беду</a:t>
            </a:r>
            <a:r>
              <a:rPr lang="ru-RU" sz="2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  <a:p>
            <a:pPr algn="l">
              <a:lnSpc>
                <a:spcPct val="100000"/>
              </a:lnSpc>
            </a:pPr>
            <a:r>
              <a:rPr lang="ru-RU" sz="2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 </a:t>
            </a:r>
            <a:r>
              <a:rPr lang="ru-RU" sz="2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предупрежу,</a:t>
            </a:r>
            <a:endParaRPr lang="ru-RU" sz="2200" b="1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</a:pPr>
            <a:r>
              <a:rPr lang="ru-RU" sz="2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все об этом расскажу.</a:t>
            </a:r>
            <a:r>
              <a:rPr lang="ru-RU" sz="1800" b="1" dirty="0" smtClean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ru-RU" sz="1800" b="1" dirty="0" smtClean="0">
                <a:solidFill>
                  <a:schemeClr val="accent5">
                    <a:lumMod val="75000"/>
                  </a:schemeClr>
                </a:solidFill>
              </a:rPr>
            </a:br>
            <a:endParaRPr lang="ru-RU" sz="1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4" name="Рисунок 1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582" y="1023975"/>
            <a:ext cx="1130080" cy="136238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42" y="2321182"/>
            <a:ext cx="3284752" cy="430464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085" y="2587890"/>
            <a:ext cx="3841103" cy="4037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842602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89189" y="310156"/>
            <a:ext cx="5837794" cy="2076207"/>
          </a:xfrm>
          <a:noFill/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не ссорюсь в школе, дома,</a:t>
            </a:r>
            <a:b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грублю своим знакомым.</a:t>
            </a:r>
            <a:b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Обзывать кого-то стыдно,</a:t>
            </a:r>
            <a:b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Будет ведь ему 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обидно!</a:t>
            </a:r>
            <a:r>
              <a:rPr lang="ru-RU" sz="2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ru-RU" sz="2200" b="1" dirty="0">
                <a:solidFill>
                  <a:schemeClr val="accent5">
                    <a:lumMod val="75000"/>
                  </a:schemeClr>
                </a:solidFill>
              </a:rPr>
            </a:br>
            <a:endParaRPr lang="ru-RU" sz="2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954" y="5903262"/>
            <a:ext cx="635915" cy="65934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5181" y="6256321"/>
            <a:ext cx="362824" cy="41074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67404">
            <a:off x="8315277" y="6270178"/>
            <a:ext cx="457488" cy="60363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0368" y="5448427"/>
            <a:ext cx="382530" cy="369108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9788" y="5444242"/>
            <a:ext cx="470785" cy="597534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769" y="6107635"/>
            <a:ext cx="408635" cy="46435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959" y="6212018"/>
            <a:ext cx="410657" cy="428512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2898" y="6134094"/>
            <a:ext cx="670666" cy="491731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22" y="5491470"/>
            <a:ext cx="573085" cy="652131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710" y="5221477"/>
            <a:ext cx="416339" cy="438544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676" y="5779010"/>
            <a:ext cx="1042447" cy="710168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16" y="6107635"/>
            <a:ext cx="865704" cy="610549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086" y="6209996"/>
            <a:ext cx="451536" cy="430534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417" y="6155115"/>
            <a:ext cx="1135446" cy="400394"/>
          </a:xfrm>
          <a:prstGeom prst="rect">
            <a:avLst/>
          </a:prstGeom>
        </p:spPr>
      </p:pic>
      <p:sp>
        <p:nvSpPr>
          <p:cNvPr id="33" name="Заголовок 1"/>
          <p:cNvSpPr txBox="1">
            <a:spLocks/>
          </p:cNvSpPr>
          <p:nvPr/>
        </p:nvSpPr>
        <p:spPr>
          <a:xfrm>
            <a:off x="7208873" y="310156"/>
            <a:ext cx="4751224" cy="1608083"/>
          </a:xfrm>
          <a:prstGeom prst="rect">
            <a:avLst/>
          </a:prstGeom>
          <a:noFill/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 же и в "сети", </a:t>
            </a:r>
          </a:p>
          <a:p>
            <a:pPr algn="l">
              <a:lnSpc>
                <a:spcPct val="100000"/>
              </a:lnSpc>
            </a:pP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Буду я себя вести!</a:t>
            </a:r>
          </a:p>
          <a:p>
            <a:pPr algn="l">
              <a:lnSpc>
                <a:spcPct val="100000"/>
              </a:lnSpc>
            </a:pP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травлю</a:t>
            </a: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издеваюсь,</a:t>
            </a:r>
          </a:p>
          <a:p>
            <a:pPr algn="l">
              <a:lnSpc>
                <a:spcPct val="100000"/>
              </a:lnSpc>
            </a:pP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Дружелюбно отзываюсь.</a:t>
            </a:r>
            <a:r>
              <a:rPr lang="ru-RU" sz="1800" b="1" dirty="0" smtClean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ru-RU" sz="1800" b="1" dirty="0" smtClean="0">
                <a:solidFill>
                  <a:schemeClr val="accent5">
                    <a:lumMod val="75000"/>
                  </a:schemeClr>
                </a:solidFill>
              </a:rPr>
            </a:br>
            <a:endParaRPr lang="ru-RU" sz="1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4" name="Рисунок 1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848" y="464402"/>
            <a:ext cx="1130080" cy="1362388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674" y="1670858"/>
            <a:ext cx="5891423" cy="396212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22" y="1826790"/>
            <a:ext cx="6107219" cy="4695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723921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89189" y="310156"/>
            <a:ext cx="5837794" cy="2076207"/>
          </a:xfrm>
          <a:noFill/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Мама дома убралась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,- 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вымыла полы.</a:t>
            </a:r>
            <a:b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Только, 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что-то много натоптали мы.</a:t>
            </a:r>
            <a:b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Возьму тряпку, наберу воды,</a:t>
            </a:r>
            <a:b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Маме помогу, уберу  следы.</a:t>
            </a:r>
            <a:r>
              <a:rPr lang="ru-RU" sz="2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ru-RU" sz="2200" b="1" dirty="0">
                <a:solidFill>
                  <a:schemeClr val="accent5">
                    <a:lumMod val="75000"/>
                  </a:schemeClr>
                </a:solidFill>
              </a:rPr>
            </a:br>
            <a:endParaRPr lang="ru-RU" sz="2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954" y="5903262"/>
            <a:ext cx="635915" cy="65934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5181" y="6256321"/>
            <a:ext cx="362824" cy="41074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67404">
            <a:off x="8315277" y="6270178"/>
            <a:ext cx="457488" cy="60363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0368" y="5448427"/>
            <a:ext cx="382530" cy="369108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838" y="2744502"/>
            <a:ext cx="470785" cy="597534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769" y="6107635"/>
            <a:ext cx="408635" cy="46435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959" y="6212018"/>
            <a:ext cx="410657" cy="428512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2898" y="6134094"/>
            <a:ext cx="670666" cy="491731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22" y="5491470"/>
            <a:ext cx="573085" cy="652131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710" y="5221477"/>
            <a:ext cx="416339" cy="438544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676" y="5779010"/>
            <a:ext cx="1042447" cy="710168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16" y="6107635"/>
            <a:ext cx="865704" cy="610549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086" y="6209996"/>
            <a:ext cx="451536" cy="430534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417" y="6155115"/>
            <a:ext cx="1135446" cy="400394"/>
          </a:xfrm>
          <a:prstGeom prst="rect">
            <a:avLst/>
          </a:prstGeom>
        </p:spPr>
      </p:pic>
      <p:sp>
        <p:nvSpPr>
          <p:cNvPr id="33" name="Заголовок 1"/>
          <p:cNvSpPr txBox="1">
            <a:spLocks/>
          </p:cNvSpPr>
          <p:nvPr/>
        </p:nvSpPr>
        <p:spPr>
          <a:xfrm>
            <a:off x="5696607" y="95611"/>
            <a:ext cx="6342805" cy="1944930"/>
          </a:xfrm>
          <a:prstGeom prst="rect">
            <a:avLst/>
          </a:prstGeom>
          <a:noFill/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След</a:t>
            </a:r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оставленный в сети, может "</a:t>
            </a: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убежать</a:t>
            </a: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следи!</a:t>
            </a:r>
          </a:p>
          <a:p>
            <a:pPr algn="l">
              <a:lnSpc>
                <a:spcPct val="100000"/>
              </a:lnSpc>
            </a:pP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конца не </a:t>
            </a: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</a:t>
            </a: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ести</a:t>
            </a: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и потом не </a:t>
            </a: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вывести</a:t>
            </a: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>
              <a:lnSpc>
                <a:spcPct val="100000"/>
              </a:lnSpc>
            </a:pP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внимателен во всем, перед размещением.</a:t>
            </a:r>
          </a:p>
          <a:p>
            <a:pPr algn="l">
              <a:lnSpc>
                <a:spcPct val="100000"/>
              </a:lnSpc>
            </a:pP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Ведь не удалить совсем, следы как в помещении.</a:t>
            </a:r>
            <a:r>
              <a:rPr lang="ru-RU" sz="1800" b="1" dirty="0" smtClean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ru-RU" sz="1800" b="1" dirty="0" smtClean="0">
                <a:solidFill>
                  <a:schemeClr val="accent5">
                    <a:lumMod val="75000"/>
                  </a:schemeClr>
                </a:solidFill>
              </a:rPr>
            </a:br>
            <a:endParaRPr lang="ru-RU" sz="1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4" name="Рисунок 1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527" y="1068076"/>
            <a:ext cx="1130080" cy="136238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430" y="1509399"/>
            <a:ext cx="4992636" cy="452409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07" y="1656456"/>
            <a:ext cx="4397353" cy="403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048175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06639" y="209531"/>
            <a:ext cx="5076497" cy="2281421"/>
          </a:xfrm>
          <a:noFill/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знает с малых </a:t>
            </a: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</a:t>
            </a: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Красный свет, 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дороги нет!</a:t>
            </a:r>
            <a:b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</a:t>
            </a: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дорожные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Нам совсем не сложные.</a:t>
            </a:r>
            <a:r>
              <a:rPr lang="ru-RU" sz="1800" b="1" dirty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ru-RU" sz="1800" b="1" dirty="0">
                <a:solidFill>
                  <a:schemeClr val="accent5">
                    <a:lumMod val="75000"/>
                  </a:schemeClr>
                </a:solidFill>
              </a:rPr>
            </a:br>
            <a:endParaRPr lang="ru-RU" sz="1800" b="1" dirty="0">
              <a:solidFill>
                <a:schemeClr val="accent5">
                  <a:lumMod val="7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407" y="1994641"/>
            <a:ext cx="635915" cy="65934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983" y="4574332"/>
            <a:ext cx="362824" cy="41074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67404">
            <a:off x="8212866" y="2069009"/>
            <a:ext cx="457488" cy="60363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5408" y="5332732"/>
            <a:ext cx="382530" cy="369108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9786" y="245008"/>
            <a:ext cx="470785" cy="597534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344" y="6172586"/>
            <a:ext cx="408635" cy="46435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39" y="5976253"/>
            <a:ext cx="410657" cy="428512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4512" y="5983608"/>
            <a:ext cx="670666" cy="491731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53" y="2164886"/>
            <a:ext cx="573085" cy="652131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6090" y="1671147"/>
            <a:ext cx="416339" cy="438544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184" y="5933798"/>
            <a:ext cx="1042447" cy="710168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4008" y="6058133"/>
            <a:ext cx="865704" cy="610549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3980" y="3012037"/>
            <a:ext cx="451536" cy="430534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3373" y="2447075"/>
            <a:ext cx="1135446" cy="400394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335" y="424444"/>
            <a:ext cx="909593" cy="1205432"/>
          </a:xfrm>
          <a:prstGeom prst="rect">
            <a:avLst/>
          </a:prstGeom>
        </p:spPr>
      </p:pic>
      <p:sp>
        <p:nvSpPr>
          <p:cNvPr id="33" name="Заголовок 1"/>
          <p:cNvSpPr txBox="1">
            <a:spLocks/>
          </p:cNvSpPr>
          <p:nvPr/>
        </p:nvSpPr>
        <p:spPr>
          <a:xfrm>
            <a:off x="6222124" y="125448"/>
            <a:ext cx="5568447" cy="2365504"/>
          </a:xfrm>
          <a:prstGeom prst="rect">
            <a:avLst/>
          </a:prstGeom>
          <a:noFill/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есть в интернете,</a:t>
            </a:r>
          </a:p>
          <a:p>
            <a:pPr algn="l">
              <a:lnSpc>
                <a:spcPct val="100000"/>
              </a:lnSpc>
            </a:pP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Соблюдать их важно детям:</a:t>
            </a:r>
          </a:p>
          <a:p>
            <a:pPr algn="l">
              <a:lnSpc>
                <a:spcPct val="100000"/>
              </a:lnSpc>
            </a:pP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Вредным </a:t>
            </a: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сайтам</a:t>
            </a: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красный 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свет,-</a:t>
            </a:r>
          </a:p>
          <a:p>
            <a:pPr algn="l">
              <a:lnSpc>
                <a:spcPct val="100000"/>
              </a:lnSpc>
            </a:pP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туда дороги нет!</a:t>
            </a:r>
            <a:r>
              <a:rPr lang="ru-RU" sz="1800" b="1" dirty="0" smtClean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ru-RU" sz="1800" b="1" dirty="0" smtClean="0">
                <a:solidFill>
                  <a:schemeClr val="accent5">
                    <a:lumMod val="75000"/>
                  </a:schemeClr>
                </a:solidFill>
              </a:rPr>
            </a:br>
            <a:endParaRPr lang="ru-RU" sz="1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1" y="2109691"/>
            <a:ext cx="5098621" cy="459939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409" y="2150961"/>
            <a:ext cx="6496483" cy="332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632188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89189" y="310156"/>
            <a:ext cx="5837794" cy="2076207"/>
          </a:xfrm>
          <a:noFill/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Мне толку нет, от тех кто незнаком.</a:t>
            </a:r>
            <a:b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Ведь их не пригласишь в свой дом.</a:t>
            </a:r>
            <a:b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Хвалится ими, точно засмеют,</a:t>
            </a:r>
            <a:b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Врунишкой наглым обзовут.</a:t>
            </a:r>
            <a:r>
              <a:rPr lang="ru-RU" sz="2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ru-RU" sz="2200" b="1" dirty="0">
                <a:solidFill>
                  <a:schemeClr val="accent5">
                    <a:lumMod val="75000"/>
                  </a:schemeClr>
                </a:solidFill>
              </a:rPr>
            </a:br>
            <a:endParaRPr lang="ru-RU" sz="2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954" y="5903262"/>
            <a:ext cx="635915" cy="65934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5181" y="6256321"/>
            <a:ext cx="362824" cy="41074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67404">
            <a:off x="8315277" y="6270178"/>
            <a:ext cx="457488" cy="60363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0368" y="5448427"/>
            <a:ext cx="382530" cy="369108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9788" y="5444242"/>
            <a:ext cx="470785" cy="597534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769" y="6107635"/>
            <a:ext cx="408635" cy="46435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959" y="6212018"/>
            <a:ext cx="410657" cy="428512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2898" y="6134094"/>
            <a:ext cx="670666" cy="491731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22" y="5491470"/>
            <a:ext cx="573085" cy="652131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710" y="5221477"/>
            <a:ext cx="416339" cy="438544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676" y="5779010"/>
            <a:ext cx="1042447" cy="710168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16" y="6107635"/>
            <a:ext cx="865704" cy="610549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086" y="6209996"/>
            <a:ext cx="451536" cy="430534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417" y="6155115"/>
            <a:ext cx="1135446" cy="400394"/>
          </a:xfrm>
          <a:prstGeom prst="rect">
            <a:avLst/>
          </a:prstGeom>
        </p:spPr>
      </p:pic>
      <p:sp>
        <p:nvSpPr>
          <p:cNvPr id="33" name="Заголовок 1"/>
          <p:cNvSpPr txBox="1">
            <a:spLocks/>
          </p:cNvSpPr>
          <p:nvPr/>
        </p:nvSpPr>
        <p:spPr>
          <a:xfrm>
            <a:off x="7244148" y="221735"/>
            <a:ext cx="4707714" cy="1944930"/>
          </a:xfrm>
          <a:prstGeom prst="rect">
            <a:avLst/>
          </a:prstGeom>
          <a:noFill/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Ложных мне друзей не 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надо</a:t>
            </a: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</a:pP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 друзей уже награда,</a:t>
            </a:r>
          </a:p>
          <a:p>
            <a:pPr algn="l">
              <a:lnSpc>
                <a:spcPct val="100000"/>
              </a:lnSpc>
            </a:pP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 реальных и живых,</a:t>
            </a:r>
          </a:p>
          <a:p>
            <a:pPr algn="l">
              <a:lnSpc>
                <a:spcPct val="100000"/>
              </a:lnSpc>
            </a:pP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оложусь 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лишь на 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них</a:t>
            </a: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r>
              <a:rPr lang="ru-RU" sz="1800" b="1" dirty="0" smtClean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ru-RU" sz="1800" b="1" dirty="0" smtClean="0">
                <a:solidFill>
                  <a:schemeClr val="accent5">
                    <a:lumMod val="75000"/>
                  </a:schemeClr>
                </a:solidFill>
              </a:rPr>
            </a:br>
            <a:endParaRPr lang="ru-RU" sz="1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4" name="Рисунок 1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7777" y="310156"/>
            <a:ext cx="1130080" cy="136238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22" y="1855225"/>
            <a:ext cx="5756707" cy="311690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983" y="1782967"/>
            <a:ext cx="5798535" cy="3251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435696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89189" y="310156"/>
            <a:ext cx="5837794" cy="2076207"/>
          </a:xfrm>
          <a:noFill/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версту собак обходим,</a:t>
            </a:r>
            <a:b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Их не дразним, не заводим.</a:t>
            </a:r>
            <a:b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Чтобы нас не замечали,</a:t>
            </a:r>
            <a:b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Чтобы 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 не </a:t>
            </a: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покусали</a:t>
            </a: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r>
              <a:rPr lang="ru-RU" sz="2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ru-RU" sz="2200" b="1" dirty="0">
                <a:solidFill>
                  <a:schemeClr val="accent5">
                    <a:lumMod val="75000"/>
                  </a:schemeClr>
                </a:solidFill>
              </a:rPr>
            </a:br>
            <a:endParaRPr lang="ru-RU" sz="2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954" y="5903262"/>
            <a:ext cx="635915" cy="65934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5181" y="6256321"/>
            <a:ext cx="362824" cy="41074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67404">
            <a:off x="8315277" y="6270178"/>
            <a:ext cx="457488" cy="60363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0368" y="5448427"/>
            <a:ext cx="382530" cy="369108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9788" y="5444242"/>
            <a:ext cx="470785" cy="597534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769" y="6107635"/>
            <a:ext cx="408635" cy="46435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959" y="6212018"/>
            <a:ext cx="410657" cy="428512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2898" y="6134094"/>
            <a:ext cx="670666" cy="491731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22" y="5491470"/>
            <a:ext cx="573085" cy="652131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710" y="5221477"/>
            <a:ext cx="416339" cy="438544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676" y="5779010"/>
            <a:ext cx="1042447" cy="710168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16" y="6107635"/>
            <a:ext cx="865704" cy="610549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086" y="6209996"/>
            <a:ext cx="451536" cy="430534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417" y="6155115"/>
            <a:ext cx="1135446" cy="400394"/>
          </a:xfrm>
          <a:prstGeom prst="rect">
            <a:avLst/>
          </a:prstGeom>
        </p:spPr>
      </p:pic>
      <p:sp>
        <p:nvSpPr>
          <p:cNvPr id="33" name="Заголовок 1"/>
          <p:cNvSpPr txBox="1">
            <a:spLocks/>
          </p:cNvSpPr>
          <p:nvPr/>
        </p:nvSpPr>
        <p:spPr>
          <a:xfrm>
            <a:off x="6576049" y="221735"/>
            <a:ext cx="5375813" cy="1944930"/>
          </a:xfrm>
          <a:prstGeom prst="rect">
            <a:avLst/>
          </a:prstGeom>
          <a:noFill/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 на нас не </a:t>
            </a: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нападали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l">
              <a:lnSpc>
                <a:spcPct val="100000"/>
              </a:lnSpc>
            </a:pP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пугали, не </a:t>
            </a: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ругали-</a:t>
            </a:r>
            <a:endParaRPr lang="ru-RU" sz="28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</a:pP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Обходить конфликты надо,</a:t>
            </a:r>
          </a:p>
          <a:p>
            <a:pPr algn="l">
              <a:lnSpc>
                <a:spcPct val="100000"/>
              </a:lnSpc>
            </a:pP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покой тому </a:t>
            </a: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награда!</a:t>
            </a:r>
            <a:r>
              <a:rPr lang="ru-RU" sz="1800" b="1" dirty="0" smtClean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ru-RU" sz="1800" b="1" dirty="0" smtClean="0">
                <a:solidFill>
                  <a:schemeClr val="accent5">
                    <a:lumMod val="75000"/>
                  </a:schemeClr>
                </a:solidFill>
              </a:rPr>
            </a:br>
            <a:endParaRPr lang="ru-RU" sz="1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4" name="Рисунок 1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969" y="310156"/>
            <a:ext cx="1130080" cy="136238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1522" y="2130994"/>
            <a:ext cx="3669793" cy="297968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019" y="1198179"/>
            <a:ext cx="4902088" cy="552000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75" y="1887484"/>
            <a:ext cx="4660701" cy="432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195069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89189" y="310156"/>
            <a:ext cx="5837794" cy="2076207"/>
          </a:xfrm>
          <a:noFill/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Брать чужое,- воровать,</a:t>
            </a:r>
            <a:b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тогда не </a:t>
            </a:r>
            <a:r>
              <a:rPr lang="ru-RU" sz="28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сдобровать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знают это плохо,</a:t>
            </a:r>
            <a:b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большой и кроха.</a:t>
            </a:r>
            <a:r>
              <a:rPr lang="ru-RU" sz="2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ru-RU" sz="2200" b="1" dirty="0">
                <a:solidFill>
                  <a:schemeClr val="accent5">
                    <a:lumMod val="75000"/>
                  </a:schemeClr>
                </a:solidFill>
              </a:rPr>
            </a:br>
            <a:endParaRPr lang="ru-RU" sz="2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954" y="5903262"/>
            <a:ext cx="635915" cy="65934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5181" y="6256321"/>
            <a:ext cx="362824" cy="41074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67404">
            <a:off x="8315277" y="6270178"/>
            <a:ext cx="457488" cy="60363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0368" y="5448427"/>
            <a:ext cx="382530" cy="369108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9788" y="5444242"/>
            <a:ext cx="470785" cy="597534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769" y="6107635"/>
            <a:ext cx="408635" cy="46435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959" y="6212018"/>
            <a:ext cx="410657" cy="428512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2898" y="6134094"/>
            <a:ext cx="670666" cy="491731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22" y="5491470"/>
            <a:ext cx="573085" cy="652131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710" y="5221477"/>
            <a:ext cx="416339" cy="438544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676" y="5779010"/>
            <a:ext cx="1042447" cy="710168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16" y="6107635"/>
            <a:ext cx="865704" cy="610549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086" y="6209996"/>
            <a:ext cx="451536" cy="430534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417" y="6155115"/>
            <a:ext cx="1135446" cy="400394"/>
          </a:xfrm>
          <a:prstGeom prst="rect">
            <a:avLst/>
          </a:prstGeom>
        </p:spPr>
      </p:pic>
      <p:sp>
        <p:nvSpPr>
          <p:cNvPr id="33" name="Заголовок 1"/>
          <p:cNvSpPr txBox="1">
            <a:spLocks/>
          </p:cNvSpPr>
          <p:nvPr/>
        </p:nvSpPr>
        <p:spPr>
          <a:xfrm>
            <a:off x="6576049" y="221735"/>
            <a:ext cx="5375813" cy="1944930"/>
          </a:xfrm>
          <a:prstGeom prst="rect">
            <a:avLst/>
          </a:prstGeom>
          <a:noFill/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Фото, надписи и лица,</a:t>
            </a:r>
          </a:p>
          <a:p>
            <a:pPr algn="l">
              <a:lnSpc>
                <a:spcPct val="100000"/>
              </a:lnSpc>
            </a:pP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Тоже брать нам не годится!</a:t>
            </a:r>
          </a:p>
          <a:p>
            <a:pPr algn="l">
              <a:lnSpc>
                <a:spcPct val="100000"/>
              </a:lnSpc>
            </a:pP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всего есть автор </a:t>
            </a: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свой,</a:t>
            </a:r>
            <a:endParaRPr lang="ru-RU" sz="28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</a:pP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его контент чужой!</a:t>
            </a:r>
            <a:r>
              <a:rPr lang="ru-RU" sz="1800" b="1" dirty="0" smtClean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ru-RU" sz="1800" b="1" dirty="0" smtClean="0">
                <a:solidFill>
                  <a:schemeClr val="accent5">
                    <a:lumMod val="75000"/>
                  </a:schemeClr>
                </a:solidFill>
              </a:rPr>
            </a:br>
            <a:endParaRPr lang="ru-RU" sz="1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4" name="Рисунок 1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654" y="464402"/>
            <a:ext cx="1130080" cy="136238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43" y="1762692"/>
            <a:ext cx="4517899" cy="50953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242" y="2303968"/>
            <a:ext cx="4390821" cy="455151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9788" y="1822206"/>
            <a:ext cx="3154417" cy="3154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324984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5131" y="1145629"/>
            <a:ext cx="7672552" cy="2532993"/>
          </a:xfrm>
        </p:spPr>
        <p:txBody>
          <a:bodyPr/>
          <a:lstStyle/>
          <a:p>
            <a:r>
              <a:rPr lang="ru-RU" sz="3600" dirty="0">
                <a:latin typeface="Georgia" panose="02040502050405020303" pitchFamily="18" charset="0"/>
              </a:rPr>
              <a:t>Читал, смотрел и </a:t>
            </a:r>
            <a:r>
              <a:rPr lang="ru-RU" sz="3600" dirty="0" smtClean="0">
                <a:latin typeface="Georgia" panose="02040502050405020303" pitchFamily="18" charset="0"/>
              </a:rPr>
              <a:t>слушал</a:t>
            </a:r>
            <a:r>
              <a:rPr lang="en-US" sz="3600" dirty="0" smtClean="0">
                <a:latin typeface="Georgia" panose="02040502050405020303" pitchFamily="18" charset="0"/>
              </a:rPr>
              <a:t>?</a:t>
            </a:r>
            <a:br>
              <a:rPr lang="en-US" sz="3600" dirty="0" smtClean="0">
                <a:latin typeface="Georgia" panose="02040502050405020303" pitchFamily="18" charset="0"/>
              </a:rPr>
            </a:br>
            <a:r>
              <a:rPr lang="ru-RU" sz="3600" dirty="0" smtClean="0">
                <a:latin typeface="Georgia" panose="02040502050405020303" pitchFamily="18" charset="0"/>
              </a:rPr>
              <a:t>Какой ты МОЛОДЕЦ! </a:t>
            </a:r>
            <a:br>
              <a:rPr lang="ru-RU" sz="3600" dirty="0" smtClean="0">
                <a:latin typeface="Georgia" panose="02040502050405020303" pitchFamily="18" charset="0"/>
              </a:rPr>
            </a:br>
            <a:r>
              <a:rPr lang="ru-RU" sz="3600" dirty="0" smtClean="0">
                <a:latin typeface="Georgia" panose="02040502050405020303" pitchFamily="18" charset="0"/>
              </a:rPr>
              <a:t>Но на этом вовсе не конец</a:t>
            </a:r>
            <a:r>
              <a:rPr lang="en-US" sz="3600" dirty="0" smtClean="0">
                <a:latin typeface="Georgia" panose="02040502050405020303" pitchFamily="18" charset="0"/>
              </a:rPr>
              <a:t>:</a:t>
            </a:r>
            <a:r>
              <a:rPr lang="ru-RU" sz="3600" dirty="0" smtClean="0">
                <a:latin typeface="Georgia" panose="02040502050405020303" pitchFamily="18" charset="0"/>
              </a:rPr>
              <a:t/>
            </a:r>
            <a:br>
              <a:rPr lang="ru-RU" sz="3600" dirty="0" smtClean="0">
                <a:latin typeface="Georgia" panose="02040502050405020303" pitchFamily="18" charset="0"/>
              </a:rPr>
            </a:br>
            <a:r>
              <a:rPr lang="ru-RU" sz="3600" dirty="0" smtClean="0">
                <a:latin typeface="Georgia" panose="02040502050405020303" pitchFamily="18" charset="0"/>
              </a:rPr>
              <a:t>Правила ты эти знай,</a:t>
            </a:r>
            <a:br>
              <a:rPr lang="ru-RU" sz="3600" dirty="0" smtClean="0">
                <a:latin typeface="Georgia" panose="02040502050405020303" pitchFamily="18" charset="0"/>
              </a:rPr>
            </a:br>
            <a:r>
              <a:rPr lang="ru-RU" sz="3600" dirty="0" smtClean="0">
                <a:latin typeface="Georgia" panose="02040502050405020303" pitchFamily="18" charset="0"/>
              </a:rPr>
              <a:t>И всегда их применяй!</a:t>
            </a:r>
            <a:r>
              <a:rPr lang="ru-RU" sz="2400" dirty="0" smtClean="0">
                <a:latin typeface="Georgia" panose="02040502050405020303" pitchFamily="18" charset="0"/>
              </a:rPr>
              <a:t/>
            </a:r>
            <a:br>
              <a:rPr lang="ru-RU" sz="2400" dirty="0" smtClean="0">
                <a:latin typeface="Georgia" panose="02040502050405020303" pitchFamily="18" charset="0"/>
              </a:rPr>
            </a:br>
            <a:endParaRPr lang="ru-RU" sz="2400" dirty="0">
              <a:latin typeface="Georgia" panose="02040502050405020303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552497" y="4645500"/>
            <a:ext cx="6159062" cy="12526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ru-RU" sz="1400" b="1" i="1" dirty="0" smtClean="0">
                <a:solidFill>
                  <a:srgbClr val="5B9BD5">
                    <a:lumMod val="75000"/>
                  </a:srgb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Автор </a:t>
            </a:r>
            <a:r>
              <a:rPr lang="en-US" sz="1400" b="1" i="1" dirty="0" smtClean="0">
                <a:solidFill>
                  <a:srgbClr val="5B9BD5">
                    <a:lumMod val="75000"/>
                  </a:srgb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: </a:t>
            </a:r>
            <a:endParaRPr lang="ru-RU" sz="1400" b="1" i="1" dirty="0" smtClean="0">
              <a:solidFill>
                <a:srgbClr val="5B9BD5">
                  <a:lumMod val="75000"/>
                </a:srgb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ru-RU" sz="1400" b="1" i="1" dirty="0">
                <a:solidFill>
                  <a:srgbClr val="5B9BD5">
                    <a:lumMod val="75000"/>
                  </a:srgb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Сергей Владимирович Пестов,</a:t>
            </a:r>
            <a:endParaRPr lang="ru-RU" sz="1400" b="1" i="1" dirty="0" smtClean="0">
              <a:solidFill>
                <a:srgbClr val="5B9BD5">
                  <a:lumMod val="75000"/>
                </a:srgb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ru-RU" sz="1400" b="1" i="1" dirty="0" smtClean="0">
                <a:solidFill>
                  <a:srgbClr val="5B9BD5">
                    <a:lumMod val="75000"/>
                  </a:srgb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«</a:t>
            </a:r>
            <a:r>
              <a:rPr lang="ru-RU" sz="1400" b="1" i="1" dirty="0">
                <a:solidFill>
                  <a:srgbClr val="5B9BD5">
                    <a:lumMod val="75000"/>
                  </a:srgb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Интернациональный Центр Спасения Детей от </a:t>
            </a:r>
            <a:r>
              <a:rPr lang="ru-RU" sz="1400" b="1" i="1" dirty="0" err="1">
                <a:solidFill>
                  <a:srgbClr val="5B9BD5">
                    <a:lumMod val="75000"/>
                  </a:srgb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Киберпреступлений</a:t>
            </a:r>
            <a:r>
              <a:rPr lang="ru-RU" sz="1400" b="1" i="1" dirty="0">
                <a:solidFill>
                  <a:srgbClr val="5B9BD5">
                    <a:lumMod val="75000"/>
                  </a:srgb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» </a:t>
            </a:r>
            <a:endParaRPr lang="ru-RU" sz="1400" b="1" i="1" dirty="0" smtClean="0">
              <a:solidFill>
                <a:srgbClr val="5B9BD5">
                  <a:lumMod val="75000"/>
                </a:srgb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en-US" sz="1400" b="1" i="1" dirty="0" smtClean="0">
                <a:solidFill>
                  <a:srgbClr val="5B9BD5">
                    <a:lumMod val="75000"/>
                  </a:srgb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http</a:t>
            </a:r>
            <a:r>
              <a:rPr lang="en-US" sz="1400" b="1" i="1" dirty="0">
                <a:solidFill>
                  <a:srgbClr val="5B9BD5">
                    <a:lumMod val="75000"/>
                  </a:srgb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://62ru.ru</a:t>
            </a:r>
            <a:endParaRPr lang="ru-RU" sz="1400" b="1" i="1" dirty="0">
              <a:solidFill>
                <a:srgbClr val="5B9BD5">
                  <a:lumMod val="75000"/>
                </a:srgb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22195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06639" y="209531"/>
            <a:ext cx="5076497" cy="2281421"/>
          </a:xfrm>
          <a:noFill/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дороге не играй,</a:t>
            </a:r>
            <a:b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Там опасно, это знай!</a:t>
            </a:r>
            <a:b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Возле дома находись,</a:t>
            </a:r>
            <a:b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 чужими не ведись.</a:t>
            </a:r>
            <a:r>
              <a:rPr lang="ru-RU" sz="1800" b="1" dirty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ru-RU" sz="1800" b="1" dirty="0">
                <a:solidFill>
                  <a:schemeClr val="accent5">
                    <a:lumMod val="75000"/>
                  </a:schemeClr>
                </a:solidFill>
              </a:rPr>
            </a:br>
            <a:endParaRPr lang="ru-RU" sz="1800" b="1" dirty="0">
              <a:solidFill>
                <a:schemeClr val="accent5">
                  <a:lumMod val="7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992" y="2128363"/>
            <a:ext cx="635915" cy="65934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992" y="4007558"/>
            <a:ext cx="362824" cy="41074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67404">
            <a:off x="11047678" y="2109710"/>
            <a:ext cx="457488" cy="60363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632" y="6298801"/>
            <a:ext cx="382530" cy="369108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012" y="248150"/>
            <a:ext cx="470785" cy="597534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9262" y="5997862"/>
            <a:ext cx="408635" cy="46435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5" y="2138958"/>
            <a:ext cx="410657" cy="428512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2054" y="342799"/>
            <a:ext cx="670666" cy="491731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946" y="6015778"/>
            <a:ext cx="573085" cy="652131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137" y="342799"/>
            <a:ext cx="416339" cy="438544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165" y="5129123"/>
            <a:ext cx="1042447" cy="710168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81" y="5294794"/>
            <a:ext cx="865704" cy="610549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712" y="6172586"/>
            <a:ext cx="451536" cy="430534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981" y="1108003"/>
            <a:ext cx="1135446" cy="400394"/>
          </a:xfrm>
          <a:prstGeom prst="rect">
            <a:avLst/>
          </a:prstGeom>
        </p:spPr>
      </p:pic>
      <p:sp>
        <p:nvSpPr>
          <p:cNvPr id="33" name="Заголовок 1"/>
          <p:cNvSpPr txBox="1">
            <a:spLocks/>
          </p:cNvSpPr>
          <p:nvPr/>
        </p:nvSpPr>
        <p:spPr>
          <a:xfrm>
            <a:off x="6579476" y="125448"/>
            <a:ext cx="5057899" cy="2365504"/>
          </a:xfrm>
          <a:prstGeom prst="rect">
            <a:avLst/>
          </a:prstGeom>
          <a:noFill/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Виртуальные </a:t>
            </a: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дороги</a:t>
            </a:r>
            <a:endParaRPr lang="ru-RU" sz="28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</a:pP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Могут вызывать тревоги.</a:t>
            </a:r>
          </a:p>
          <a:p>
            <a:pPr algn="l">
              <a:lnSpc>
                <a:spcPct val="100000"/>
              </a:lnSpc>
            </a:pP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Неизвестно что там ждет,</a:t>
            </a:r>
          </a:p>
          <a:p>
            <a:pPr algn="l">
              <a:lnSpc>
                <a:spcPct val="100000"/>
              </a:lnSpc>
            </a:pP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общенье принесет.</a:t>
            </a:r>
            <a:r>
              <a:rPr lang="ru-RU" sz="1800" b="1" dirty="0" smtClean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ru-RU" sz="1800" b="1" dirty="0" smtClean="0">
                <a:solidFill>
                  <a:schemeClr val="accent5">
                    <a:lumMod val="75000"/>
                  </a:schemeClr>
                </a:solidFill>
              </a:rPr>
            </a:br>
            <a:endParaRPr lang="ru-RU" sz="1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904" y="2099457"/>
            <a:ext cx="4917902" cy="35006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60" y="2079370"/>
            <a:ext cx="5225836" cy="3729941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321" y="709034"/>
            <a:ext cx="1158044" cy="142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8063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06639" y="209531"/>
            <a:ext cx="5076497" cy="2281421"/>
          </a:xfrm>
          <a:noFill/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Делу время, а потехе час.</a:t>
            </a:r>
            <a:b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Знают многие из </a:t>
            </a: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вас</a:t>
            </a: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Погуляешь, отдохнешь,</a:t>
            </a:r>
            <a:b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Дело новое </a:t>
            </a: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начнёшь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800" b="1" dirty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ru-RU" sz="1800" b="1" dirty="0">
                <a:solidFill>
                  <a:schemeClr val="accent5">
                    <a:lumMod val="75000"/>
                  </a:schemeClr>
                </a:solidFill>
              </a:rPr>
            </a:br>
            <a:endParaRPr lang="ru-RU" sz="1800" b="1" dirty="0">
              <a:solidFill>
                <a:schemeClr val="accent5">
                  <a:lumMod val="7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992" y="2128363"/>
            <a:ext cx="635915" cy="65934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992" y="4007558"/>
            <a:ext cx="362824" cy="41074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67404">
            <a:off x="11047678" y="2109710"/>
            <a:ext cx="457488" cy="60363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121" y="5532151"/>
            <a:ext cx="382530" cy="369108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190" y="5876157"/>
            <a:ext cx="470785" cy="597534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3069" y="1426190"/>
            <a:ext cx="408635" cy="46435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5" y="2138958"/>
            <a:ext cx="410657" cy="428512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2054" y="342799"/>
            <a:ext cx="670666" cy="491731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22" y="5491470"/>
            <a:ext cx="573085" cy="652131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137" y="342799"/>
            <a:ext cx="416339" cy="438544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598" y="5332908"/>
            <a:ext cx="1042447" cy="710168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299" y="2887966"/>
            <a:ext cx="865704" cy="610549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907" y="1675281"/>
            <a:ext cx="451536" cy="430534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151" y="849958"/>
            <a:ext cx="1135446" cy="400394"/>
          </a:xfrm>
          <a:prstGeom prst="rect">
            <a:avLst/>
          </a:prstGeom>
        </p:spPr>
      </p:pic>
      <p:sp>
        <p:nvSpPr>
          <p:cNvPr id="33" name="Заголовок 1"/>
          <p:cNvSpPr txBox="1">
            <a:spLocks/>
          </p:cNvSpPr>
          <p:nvPr/>
        </p:nvSpPr>
        <p:spPr>
          <a:xfrm>
            <a:off x="6579476" y="125730"/>
            <a:ext cx="5057899" cy="1940014"/>
          </a:xfrm>
          <a:prstGeom prst="rect">
            <a:avLst/>
          </a:prstGeom>
          <a:noFill/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Всю работу в интернет</a:t>
            </a:r>
          </a:p>
          <a:p>
            <a:pPr algn="l">
              <a:lnSpc>
                <a:spcPct val="100000"/>
              </a:lnSpc>
            </a:pP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Больше часа ставь на </a:t>
            </a: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</a:t>
            </a: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</a:pP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жизни это применяй,</a:t>
            </a:r>
          </a:p>
          <a:p>
            <a:pPr algn="l">
              <a:lnSpc>
                <a:spcPct val="100000"/>
              </a:lnSpc>
            </a:pP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в сети не пропадай.</a:t>
            </a:r>
          </a:p>
        </p:txBody>
      </p:sp>
      <p:pic>
        <p:nvPicPr>
          <p:cNvPr id="34" name="Рисунок 1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044" y="509126"/>
            <a:ext cx="1130080" cy="13623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763" y="2065744"/>
            <a:ext cx="3833451" cy="470511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23" y="2298410"/>
            <a:ext cx="5127443" cy="341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872009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06639" y="209531"/>
            <a:ext cx="5076497" cy="2281421"/>
          </a:xfrm>
          <a:noFill/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одежде мы не пишем,</a:t>
            </a:r>
            <a:b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Ведь  считаем это </a:t>
            </a: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лишним</a:t>
            </a: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Имя, возраст, </a:t>
            </a: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</a:t>
            </a: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Город, школу, где </a:t>
            </a: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рожд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ё</a:t>
            </a: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800" b="1" dirty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ru-RU" sz="1800" b="1" dirty="0">
                <a:solidFill>
                  <a:schemeClr val="accent5">
                    <a:lumMod val="75000"/>
                  </a:schemeClr>
                </a:solidFill>
              </a:rPr>
            </a:br>
            <a:endParaRPr lang="ru-RU" sz="1800" b="1" dirty="0">
              <a:solidFill>
                <a:schemeClr val="accent5">
                  <a:lumMod val="7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8893" y="1350154"/>
            <a:ext cx="635915" cy="65934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096" y="2300954"/>
            <a:ext cx="362824" cy="41074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67404">
            <a:off x="3535629" y="2184779"/>
            <a:ext cx="457488" cy="60363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08" y="2626885"/>
            <a:ext cx="382530" cy="369108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405" y="6206765"/>
            <a:ext cx="470785" cy="597534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810" y="3268855"/>
            <a:ext cx="408635" cy="46435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758" y="6134094"/>
            <a:ext cx="410657" cy="428512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234" y="3209500"/>
            <a:ext cx="670666" cy="491731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22" y="5491470"/>
            <a:ext cx="573085" cy="652131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081" y="254849"/>
            <a:ext cx="416339" cy="438544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597" y="3975567"/>
            <a:ext cx="1042447" cy="710168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0055" y="388119"/>
            <a:ext cx="865704" cy="610549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791" y="4320918"/>
            <a:ext cx="451536" cy="430534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01" y="3501034"/>
            <a:ext cx="1135446" cy="400394"/>
          </a:xfrm>
          <a:prstGeom prst="rect">
            <a:avLst/>
          </a:prstGeom>
        </p:spPr>
      </p:pic>
      <p:sp>
        <p:nvSpPr>
          <p:cNvPr id="33" name="Заголовок 1"/>
          <p:cNvSpPr txBox="1">
            <a:spLocks/>
          </p:cNvSpPr>
          <p:nvPr/>
        </p:nvSpPr>
        <p:spPr>
          <a:xfrm>
            <a:off x="6205978" y="82194"/>
            <a:ext cx="5057899" cy="2365504"/>
          </a:xfrm>
          <a:prstGeom prst="rect">
            <a:avLst/>
          </a:prstGeom>
          <a:noFill/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Незнакомцам вредно </a:t>
            </a: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знать</a:t>
            </a: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8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</a:pP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тебя в сети искать.</a:t>
            </a:r>
          </a:p>
          <a:p>
            <a:pPr algn="l">
              <a:lnSpc>
                <a:spcPct val="100000"/>
              </a:lnSpc>
            </a:pP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Данных лишних не давай,</a:t>
            </a:r>
          </a:p>
          <a:p>
            <a:pPr algn="l">
              <a:lnSpc>
                <a:spcPct val="100000"/>
              </a:lnSpc>
            </a:pP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Ведь опасно это, знай!</a:t>
            </a:r>
            <a:r>
              <a:rPr lang="ru-RU" sz="1800" b="1" dirty="0" smtClean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ru-RU" sz="1800" b="1" dirty="0" smtClean="0">
                <a:solidFill>
                  <a:schemeClr val="accent5">
                    <a:lumMod val="75000"/>
                  </a:schemeClr>
                </a:solidFill>
              </a:rPr>
            </a:br>
            <a:endParaRPr lang="ru-RU" sz="1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4" name="Рисунок 1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044" y="509126"/>
            <a:ext cx="1130080" cy="136238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12" y="2049230"/>
            <a:ext cx="3468382" cy="408486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009" y="2219876"/>
            <a:ext cx="6102276" cy="4342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022267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06639" y="209531"/>
            <a:ext cx="5076497" cy="2281421"/>
          </a:xfrm>
          <a:noFill/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вдруг тебя схватили, </a:t>
            </a:r>
            <a:b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Тащат дальше от семьи,</a:t>
            </a:r>
            <a:b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 отстали, </a:t>
            </a: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отступили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Громко плачь, зови, кричи!</a:t>
            </a:r>
            <a:r>
              <a:rPr lang="ru-RU" sz="1800" b="1" dirty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ru-RU" sz="1800" b="1" dirty="0">
                <a:solidFill>
                  <a:schemeClr val="accent5">
                    <a:lumMod val="75000"/>
                  </a:schemeClr>
                </a:solidFill>
              </a:rPr>
            </a:br>
            <a:endParaRPr lang="ru-RU" sz="1800" b="1" dirty="0">
              <a:solidFill>
                <a:schemeClr val="accent5">
                  <a:lumMod val="7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954" y="5903262"/>
            <a:ext cx="635915" cy="65934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5181" y="6256321"/>
            <a:ext cx="362824" cy="41074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67404">
            <a:off x="8315277" y="6270178"/>
            <a:ext cx="457488" cy="60363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839" y="1655530"/>
            <a:ext cx="382530" cy="369108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4784" y="1523016"/>
            <a:ext cx="470785" cy="597534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769" y="6107635"/>
            <a:ext cx="408635" cy="46435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910" y="582664"/>
            <a:ext cx="410657" cy="428512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2898" y="6134094"/>
            <a:ext cx="670666" cy="491731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22" y="5491470"/>
            <a:ext cx="573085" cy="652131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710" y="5221477"/>
            <a:ext cx="416339" cy="438544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359" y="5634940"/>
            <a:ext cx="1042447" cy="710168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8677" y="6107635"/>
            <a:ext cx="865704" cy="610549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086" y="6209996"/>
            <a:ext cx="451536" cy="430534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390" y="2100757"/>
            <a:ext cx="1135446" cy="400394"/>
          </a:xfrm>
          <a:prstGeom prst="rect">
            <a:avLst/>
          </a:prstGeom>
        </p:spPr>
      </p:pic>
      <p:sp>
        <p:nvSpPr>
          <p:cNvPr id="33" name="Заголовок 1"/>
          <p:cNvSpPr txBox="1">
            <a:spLocks/>
          </p:cNvSpPr>
          <p:nvPr/>
        </p:nvSpPr>
        <p:spPr>
          <a:xfrm>
            <a:off x="6205978" y="82194"/>
            <a:ext cx="5239788" cy="2365504"/>
          </a:xfrm>
          <a:prstGeom prst="rect">
            <a:avLst/>
          </a:prstGeom>
          <a:noFill/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требуют  за что-то </a:t>
            </a:r>
          </a:p>
          <a:p>
            <a:pPr algn="l">
              <a:lnSpc>
                <a:spcPct val="100000"/>
              </a:lnSpc>
            </a:pP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Прекратить с родными связь...</a:t>
            </a:r>
          </a:p>
          <a:p>
            <a:pPr algn="l">
              <a:lnSpc>
                <a:spcPct val="100000"/>
              </a:lnSpc>
            </a:pP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Помни,- путь ведет в болото,</a:t>
            </a:r>
          </a:p>
          <a:p>
            <a:pPr algn="l">
              <a:lnSpc>
                <a:spcPct val="100000"/>
              </a:lnSpc>
            </a:pP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Откажись, не  </a:t>
            </a:r>
            <a:r>
              <a:rPr lang="ru-RU" sz="28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усомнясь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r>
              <a:rPr lang="ru-RU" sz="1800" b="1" dirty="0" smtClean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ru-RU" sz="1800" b="1" dirty="0" smtClean="0">
                <a:solidFill>
                  <a:schemeClr val="accent5">
                    <a:lumMod val="75000"/>
                  </a:schemeClr>
                </a:solidFill>
              </a:rPr>
            </a:br>
            <a:endParaRPr lang="ru-RU" sz="1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4" name="Рисунок 1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044" y="509126"/>
            <a:ext cx="1130080" cy="13623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880" y="2009498"/>
            <a:ext cx="5223247" cy="44521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59" y="2100757"/>
            <a:ext cx="5062053" cy="4231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063589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06639" y="209531"/>
            <a:ext cx="5076497" cy="1648403"/>
          </a:xfrm>
          <a:noFill/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сильно поспешишь,</a:t>
            </a:r>
            <a:b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 людей ты насмешишь.</a:t>
            </a:r>
            <a:b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Делая все впопыхах,</a:t>
            </a:r>
            <a:b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мечтай о похвалах.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954" y="5903262"/>
            <a:ext cx="635915" cy="65934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5181" y="6256321"/>
            <a:ext cx="362824" cy="41074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78685">
            <a:off x="4596851" y="1249043"/>
            <a:ext cx="457488" cy="60363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550" y="6193094"/>
            <a:ext cx="382530" cy="369108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2279" y="5440749"/>
            <a:ext cx="470785" cy="597534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769" y="6107635"/>
            <a:ext cx="408635" cy="46435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1540" y="6194645"/>
            <a:ext cx="410657" cy="428512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4972" y="6163035"/>
            <a:ext cx="670666" cy="491731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22" y="5491470"/>
            <a:ext cx="573085" cy="652131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946" y="6256321"/>
            <a:ext cx="416339" cy="438544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31" y="6107635"/>
            <a:ext cx="1042447" cy="710168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0212" y="6207254"/>
            <a:ext cx="865704" cy="610549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534" y="292865"/>
            <a:ext cx="451536" cy="430534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4972" y="292865"/>
            <a:ext cx="728335" cy="256834"/>
          </a:xfrm>
          <a:prstGeom prst="rect">
            <a:avLst/>
          </a:prstGeom>
        </p:spPr>
      </p:pic>
      <p:sp>
        <p:nvSpPr>
          <p:cNvPr id="33" name="Заголовок 1"/>
          <p:cNvSpPr txBox="1">
            <a:spLocks/>
          </p:cNvSpPr>
          <p:nvPr/>
        </p:nvSpPr>
        <p:spPr>
          <a:xfrm>
            <a:off x="6909070" y="125448"/>
            <a:ext cx="5239788" cy="1845403"/>
          </a:xfrm>
          <a:prstGeom prst="rect">
            <a:avLst/>
          </a:prstGeom>
          <a:noFill/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</a:t>
            </a: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кто</a:t>
            </a: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 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 </a:t>
            </a: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торопит</a:t>
            </a: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ru-RU" sz="28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</a:pP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Гонит, требует </a:t>
            </a: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заводит</a:t>
            </a: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ru-RU" sz="28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</a:pP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Значит </a:t>
            </a: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хочет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 </a:t>
            </a: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бездумно,</a:t>
            </a:r>
            <a:endParaRPr lang="ru-RU" sz="28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</a:pP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Поступал ты неразумно!</a:t>
            </a:r>
            <a:endParaRPr lang="ru-RU" sz="1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4" name="Рисунок 1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701" y="669047"/>
            <a:ext cx="1130080" cy="136238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493" y="2139822"/>
            <a:ext cx="5295375" cy="368155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22" y="1828801"/>
            <a:ext cx="6177181" cy="4989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754054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326026" y="265643"/>
            <a:ext cx="5833683" cy="1671144"/>
          </a:xfrm>
          <a:noFill/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незнакомцем детям говорить 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нельзя,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Незнакомцы детям вовсе не друзья.</a:t>
            </a:r>
            <a:b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пока что малы, чтобы 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защитит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ь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ся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Лучше незнакомцев нам 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посторониться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r>
              <a:rPr lang="ru-RU" sz="1800" b="1" dirty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ru-RU" sz="1800" b="1" dirty="0">
                <a:solidFill>
                  <a:schemeClr val="accent5">
                    <a:lumMod val="75000"/>
                  </a:schemeClr>
                </a:solidFill>
              </a:rPr>
            </a:br>
            <a:endParaRPr lang="ru-RU" sz="1800" b="1" dirty="0">
              <a:solidFill>
                <a:schemeClr val="accent5">
                  <a:lumMod val="7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954" y="5903262"/>
            <a:ext cx="635915" cy="65934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5181" y="6256321"/>
            <a:ext cx="362824" cy="41074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67404">
            <a:off x="8315277" y="6270178"/>
            <a:ext cx="457488" cy="60363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967" y="6297957"/>
            <a:ext cx="382530" cy="369108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799" y="6107635"/>
            <a:ext cx="470785" cy="597534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769" y="6107635"/>
            <a:ext cx="408635" cy="46435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819" y="5597219"/>
            <a:ext cx="410657" cy="428512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2898" y="6134094"/>
            <a:ext cx="670666" cy="491731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22" y="5491470"/>
            <a:ext cx="573085" cy="652131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710" y="5221477"/>
            <a:ext cx="416339" cy="438544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1574" y="5401705"/>
            <a:ext cx="1042447" cy="710168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169" y="5599447"/>
            <a:ext cx="865704" cy="610549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086" y="6209996"/>
            <a:ext cx="451536" cy="430534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5181" y="5440749"/>
            <a:ext cx="1135446" cy="400394"/>
          </a:xfrm>
          <a:prstGeom prst="rect">
            <a:avLst/>
          </a:prstGeom>
        </p:spPr>
      </p:pic>
      <p:sp>
        <p:nvSpPr>
          <p:cNvPr id="33" name="Заголовок 1"/>
          <p:cNvSpPr txBox="1">
            <a:spLocks/>
          </p:cNvSpPr>
          <p:nvPr/>
        </p:nvSpPr>
        <p:spPr>
          <a:xfrm>
            <a:off x="6159710" y="332518"/>
            <a:ext cx="5886108" cy="1577958"/>
          </a:xfrm>
          <a:prstGeom prst="rect">
            <a:avLst/>
          </a:prstGeom>
          <a:noFill/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в 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сети 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чужими 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лучше 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общаться,</a:t>
            </a:r>
          </a:p>
          <a:p>
            <a:pPr algn="l">
              <a:lnSpc>
                <a:spcPct val="100000"/>
              </a:lnSpc>
            </a:pP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Чтобы нам 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потом 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них не ошибаться.</a:t>
            </a:r>
          </a:p>
          <a:p>
            <a:pPr algn="l">
              <a:lnSpc>
                <a:spcPct val="100000"/>
              </a:lnSpc>
            </a:pP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Ведь в  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интернете - 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никого не знаем,</a:t>
            </a:r>
          </a:p>
          <a:p>
            <a:pPr algn="l">
              <a:lnSpc>
                <a:spcPct val="100000"/>
              </a:lnSpc>
            </a:pP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 хотят чужие, мы не понимаем.</a:t>
            </a:r>
            <a:r>
              <a:rPr lang="ru-RU" sz="1800" b="1" dirty="0" smtClean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ru-RU" sz="1800" b="1" dirty="0" smtClean="0">
                <a:solidFill>
                  <a:schemeClr val="accent5">
                    <a:lumMod val="75000"/>
                  </a:schemeClr>
                </a:solidFill>
              </a:rPr>
            </a:br>
            <a:endParaRPr lang="ru-RU" sz="1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4" name="Рисунок 1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627" y="645023"/>
            <a:ext cx="551193" cy="6645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8166" y="2061263"/>
            <a:ext cx="2530935" cy="24546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041" y="1964307"/>
            <a:ext cx="3986090" cy="2992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27860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06639" y="209531"/>
            <a:ext cx="5076497" cy="2281421"/>
          </a:xfrm>
          <a:noFill/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Мамин с папой </a:t>
            </a: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кошелёк 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детей лежит </a:t>
            </a: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далёк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Взрослые ведь точно знают, </a:t>
            </a:r>
            <a:b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детишкам покупают.</a:t>
            </a:r>
            <a:r>
              <a:rPr lang="ru-RU" sz="1800" b="1" dirty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ru-RU" sz="1800" b="1" dirty="0">
                <a:solidFill>
                  <a:schemeClr val="accent5">
                    <a:lumMod val="75000"/>
                  </a:schemeClr>
                </a:solidFill>
              </a:rPr>
            </a:br>
            <a:endParaRPr lang="ru-RU" sz="1800" b="1" dirty="0">
              <a:solidFill>
                <a:schemeClr val="accent5">
                  <a:lumMod val="7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954" y="5903262"/>
            <a:ext cx="635915" cy="65934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5181" y="6256321"/>
            <a:ext cx="362824" cy="41074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67404">
            <a:off x="8315277" y="6270178"/>
            <a:ext cx="457488" cy="60363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885" y="6163796"/>
            <a:ext cx="382530" cy="369108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2779" y="5503084"/>
            <a:ext cx="470785" cy="597534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769" y="6107635"/>
            <a:ext cx="408635" cy="46435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647" y="6134094"/>
            <a:ext cx="410657" cy="428512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2898" y="6134094"/>
            <a:ext cx="670666" cy="491731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22" y="5491470"/>
            <a:ext cx="573085" cy="652131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710" y="5221477"/>
            <a:ext cx="416339" cy="438544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599" y="5364516"/>
            <a:ext cx="1042447" cy="710168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58" y="6074684"/>
            <a:ext cx="865704" cy="610549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086" y="6209996"/>
            <a:ext cx="451536" cy="430534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728" y="6134094"/>
            <a:ext cx="1135446" cy="400394"/>
          </a:xfrm>
          <a:prstGeom prst="rect">
            <a:avLst/>
          </a:prstGeom>
        </p:spPr>
      </p:pic>
      <p:sp>
        <p:nvSpPr>
          <p:cNvPr id="33" name="Заголовок 1"/>
          <p:cNvSpPr txBox="1">
            <a:spLocks/>
          </p:cNvSpPr>
          <p:nvPr/>
        </p:nvSpPr>
        <p:spPr>
          <a:xfrm>
            <a:off x="6576049" y="291902"/>
            <a:ext cx="5239788" cy="2557431"/>
          </a:xfrm>
          <a:prstGeom prst="rect">
            <a:avLst/>
          </a:prstGeom>
          <a:noFill/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покупки в интернете</a:t>
            </a:r>
          </a:p>
          <a:p>
            <a:pPr algn="l">
              <a:lnSpc>
                <a:spcPct val="100000"/>
              </a:lnSpc>
            </a:pP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Невозможно 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делать детям.</a:t>
            </a:r>
          </a:p>
          <a:p>
            <a:pPr algn="l">
              <a:lnSpc>
                <a:spcPct val="100000"/>
              </a:lnSpc>
            </a:pP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Любой файл от </a:t>
            </a: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взрослых-</a:t>
            </a:r>
            <a:endParaRPr lang="ru-RU" sz="28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</a:pP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может быть отослан.</a:t>
            </a:r>
          </a:p>
          <a:p>
            <a:pPr algn="l">
              <a:lnSpc>
                <a:spcPct val="100000"/>
              </a:lnSpc>
            </a:pP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Номер 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карты </a:t>
            </a: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банка </a:t>
            </a: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дал-</a:t>
            </a:r>
            <a:endParaRPr lang="ru-RU" sz="28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</a:pP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Весь бюджет семьи пропал.</a:t>
            </a:r>
            <a:r>
              <a:rPr lang="ru-RU" sz="1800" b="1" dirty="0" smtClean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ru-RU" sz="1800" b="1" dirty="0" smtClean="0">
                <a:solidFill>
                  <a:schemeClr val="accent5">
                    <a:lumMod val="75000"/>
                  </a:schemeClr>
                </a:solidFill>
              </a:rPr>
            </a:br>
            <a:endParaRPr lang="ru-RU" sz="1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4" name="Рисунок 1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044" y="509126"/>
            <a:ext cx="1130080" cy="136238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86" y="1982175"/>
            <a:ext cx="4974658" cy="444308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872" y="2709793"/>
            <a:ext cx="6403066" cy="4001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358752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1">
  <a:themeElements>
    <a:clrScheme name="Другая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1E4E79"/>
      </a:hlink>
      <a:folHlink>
        <a:srgbClr val="1E4E79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Презентация2" id="{69433D8B-8606-4ADE-9BA3-CD2F4BDFBA5D}" vid="{297C542E-FF64-4EC1-ADFD-FD10CBAE33E0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9AC5EAA778EFE4AB81F53BA0C48C9BB" ma:contentTypeVersion="" ma:contentTypeDescription="Create a new document." ma:contentTypeScope="" ma:versionID="84a7b908d236d3feec5cdc52fe85ba7c">
  <xsd:schema xmlns:xsd="http://www.w3.org/2001/XMLSchema" xmlns:xs="http://www.w3.org/2001/XMLSchema" xmlns:p="http://schemas.microsoft.com/office/2006/metadata/properties" xmlns:ns1="http://schemas.microsoft.com/sharepoint/v3" xmlns:ns2="6ee78bd2-4339-4042-adc0-bcc646419980" xmlns:ns3="2547570a-e5f4-4946-a4c3-82580e42479e" targetNamespace="http://schemas.microsoft.com/office/2006/metadata/properties" ma:root="true" ma:fieldsID="af74c33d54415a86935cc44ad597ec52" ns1:_="" ns2:_="" ns3:_="">
    <xsd:import namespace="http://schemas.microsoft.com/sharepoint/v3"/>
    <xsd:import namespace="6ee78bd2-4339-4042-adc0-bcc646419980"/>
    <xsd:import namespace="2547570a-e5f4-4946-a4c3-82580e42479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  <xsd:element ref="ns3:SharedWithDetail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e78bd2-4339-4042-adc0-bcc64641998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47570a-e5f4-4946-a4c3-82580e42479e" elementFormDefault="qualified">
    <xsd:import namespace="http://schemas.microsoft.com/office/2006/documentManagement/types"/>
    <xsd:import namespace="http://schemas.microsoft.com/office/infopath/2007/PartnerControls"/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411738C6-D76B-4EA3-8A0C-A17BDC1DB5F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ee78bd2-4339-4042-adc0-bcc646419980"/>
    <ds:schemaRef ds:uri="2547570a-e5f4-4946-a4c3-82580e42479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2EC10D1-364F-4DE0-9381-C780B9C7D79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C2196CA-8D48-47B0-9C8C-268F70368960}">
  <ds:schemaRefs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microsoft.com/sharepoint/v3"/>
    <ds:schemaRef ds:uri="2547570a-e5f4-4946-a4c3-82580e42479e"/>
    <ds:schemaRef ds:uri="http://purl.org/dc/terms/"/>
    <ds:schemaRef ds:uri="6ee78bd2-4339-4042-adc0-bcc646419980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Шаблон теста по математике с умной совой</Template>
  <TotalTime>0</TotalTime>
  <Words>703</Words>
  <Application>Microsoft Office PowerPoint</Application>
  <PresentationFormat>Широкоэкранный</PresentationFormat>
  <Paragraphs>121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0" baseType="lpstr">
      <vt:lpstr>Arial</vt:lpstr>
      <vt:lpstr>Calibri</vt:lpstr>
      <vt:lpstr>Georgia</vt:lpstr>
      <vt:lpstr>Segoe UI</vt:lpstr>
      <vt:lpstr>Segoe UI Light</vt:lpstr>
      <vt:lpstr>Times New Roman</vt:lpstr>
      <vt:lpstr>Тема1</vt:lpstr>
      <vt:lpstr>Урок безопасности для школьников начальных классов</vt:lpstr>
      <vt:lpstr>Каждый знает с малых лет: Красный свет, - дороги нет! Правила дорожные, Нам совсем не сложные. </vt:lpstr>
      <vt:lpstr>На дороге не играй, Там опасно, это знай! Возле дома находись, И с чужими не ведись. </vt:lpstr>
      <vt:lpstr>Делу время, а потехе час. Знают многие из вас- Погуляешь, отдохнешь, Дело новое начнёшь. </vt:lpstr>
      <vt:lpstr>На одежде мы не пишем, Ведь  считаем это лишним - Имя, возраст, телефон, Город, школу, где рождён. </vt:lpstr>
      <vt:lpstr>Если вдруг тебя схватили,  Тащат дальше от семьи, Чтоб отстали, отступили: Громко плачь, зови, кричи! </vt:lpstr>
      <vt:lpstr>Если сильно поспешишь, То людей ты насмешишь. Делая все впопыхах, Не мечтай о похвалах.</vt:lpstr>
      <vt:lpstr>С незнакомцем детям говорить нельзя, Незнакомцы детям вовсе не друзья. Мы пока что малы, чтобы защититься, Лучше незнакомцев нам посторониться! </vt:lpstr>
      <vt:lpstr>Мамин с папой кошелёк  От детей лежит далёк. Взрослые ведь точно знают,  Что детишкам покупают. </vt:lpstr>
      <vt:lpstr>Почтальон принёс письмо, Но непонятное оно... Куда-то приглашают  И что то обещают. Но я благоразумный, Не пойду бездумно! </vt:lpstr>
      <vt:lpstr>Мы в песочнице играли, Что песок там чистый - знали. Нет опасных там червей, Вирусов и разных тлей! </vt:lpstr>
      <vt:lpstr>Один сосед кричал и  обзывался, Другой сосед меня побить пытался. Старших надо попросить: Всех нас от травли защитить! </vt:lpstr>
      <vt:lpstr>От воров и негодяев двери запираем, Никогда чужих в дом мы не пускаем. Знаем точно, крепость - дом! И крепость эта - под замком. </vt:lpstr>
      <vt:lpstr>В гостях ключи от дома не оставлю, Ведь неприятности одни доставлю. Себя и дом свой сберегу, И на беду родных не обреку.</vt:lpstr>
      <vt:lpstr>Незнакомец подошёл, заманил конфеткой, Спрашивал все обо мне...Это ведь разведка! Не скажу. Не стану даже говорить!  Быстро, срочно, нужно уходить!  </vt:lpstr>
      <vt:lpstr>Не говорю чужим: куда пойду,  Где нахожусь, где был и  буду. Ведь так могу попасть в беду. Об этом знаю, помню, не забуду.  </vt:lpstr>
      <vt:lpstr>Мне номер незнакомый звонит- Трубку не беру, не знаю кто шпионит. Но трубку взяв нечаянно, Теперь вхожу в отчаянье. Незнакомый просит встречи,- Не пойду, ведь могут покалечить!  </vt:lpstr>
      <vt:lpstr>Я не ссорюсь в школе, дома, Не грублю своим знакомым. Обзывать кого-то стыдно, Будет ведь ему обидно!  </vt:lpstr>
      <vt:lpstr>Мама дома убралась,- вымыла полы. Только, что-то много натоптали мы. Возьму тряпку, наберу воды, Маме помогу, уберу  следы.  </vt:lpstr>
      <vt:lpstr>Мне толку нет, от тех кто незнаком. Ведь их не пригласишь в свой дом. Хвалится ими, точно засмеют, Врунишкой наглым обзовут.  </vt:lpstr>
      <vt:lpstr>За версту собак обходим, Их не дразним, не заводим. Чтобы нас не замечали, Чтобы нас не покусали!  </vt:lpstr>
      <vt:lpstr>Брать чужое,- воровать, И тогда не сдобровать. Все знают это плохо, И большой и кроха.  </vt:lpstr>
      <vt:lpstr>Читал, смотрел и слушал? Какой ты МОЛОДЕЦ!  Но на этом вовсе не конец: Правила ты эти знай, И всегда их применяй! 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2018-12-16T00:15:07Z</dcterms:created>
  <dcterms:modified xsi:type="dcterms:W3CDTF">2019-02-01T01:04:10Z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0x01010019AC5EAA778EFE4AB81F53BA0C48C9BB</vt:lpwstr>
  </property>
</Properties>
</file>