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2" r:id="rId10"/>
    <p:sldId id="263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AF2E1B-A62A-43AD-9176-B3955D0B4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6587ADE-F69F-46C4-A3F0-8274F14CE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1B5C35-FE85-4FA7-A64A-F8F0FD78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C5293A-03B4-4BDF-9DC6-207D769A3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C980C9-3EF3-42AC-886C-94E3EDD8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3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91DF42-07AB-4D94-8EC4-DC564931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2D13E66-81DA-429D-B01B-B5D775176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E55835-7E7A-4090-8FFC-4580CED2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08A8D6-F46C-4ADE-A290-A4F29D598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E96513-E6FB-48FE-AB86-936514E7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49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24106C3-66C8-4FEC-8E6F-241C2028F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52C381A-A2E4-4373-9248-962AED9BB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277FC9-3601-4515-8D09-FBD85B01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D10AECB-F6F7-4BE9-B1EC-D8F2C7A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3A3FAC-F6D5-46CB-92F1-49892733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8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91989-5363-42DD-8C90-2D1D543A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3E49C6-8D81-4B14-B2BA-8DDFF7B96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1593B8A-8F3C-49C0-9E28-6AF34154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0D6231-6747-4C67-A892-F56822D8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91C1972-5D48-40C5-B1DC-8261A087C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84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ABC7E6-B47E-498E-8223-9F5884A02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75DAE9-A808-4926-B61E-9D8DAC7A0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608F15-75F7-400A-939C-725D9D4F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D770CC-7B01-4935-AF11-B5ECFB80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0B3B18-1AA6-4B01-96B5-3ABF515D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02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4F2630-48F2-4E5E-9304-65450162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66672-3369-44FF-A7A2-F44D2321F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A50FE1-170C-45F2-B1B7-FCCB331D0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C9BC02B-6D91-477F-BDF3-8D376A65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A7981F3-4988-40E6-83BD-DADB953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B230AC-4985-44AF-BC1A-1BB1B23B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64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667546-6F7E-44A6-9E50-54E4B966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4E5266E-5404-4880-8DA0-77BD8DB74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CE300E9-5E76-4E93-9D57-52E9486B6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F353035-8B36-408D-B3D4-5FB66AAEF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D30D5F5-E0B3-4F40-AD80-E6C0328B2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8C255C1-AB68-4078-AD94-A7CE418D8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515FB49-0818-4E08-A94A-315B340D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5EDDE60-E9A1-460E-ADBF-699DD068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5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CE04F7-7170-46D1-9E12-211E4D90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0C4CC3B-9A03-4795-A3C3-3CC60373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A03EF1F-ECD4-4470-9F57-1BFC0E0E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81FB59E-46F5-4F7C-B057-B976C954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46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8327D14-F978-45D2-A64D-7E029A78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0EDED34-A9CD-40D4-82A0-F4A97CC7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983011D-FB53-4A69-A67A-EFA3F619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6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FDBB3A-DD7E-4942-BFFF-BF33D44B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64806B-CC3E-4512-9814-CA835DA55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D45E569-D930-4E9F-B9EE-E32DCFCBE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05163E8-C4C3-49AC-8709-2FCF15C9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697403C-D5EA-4239-851F-322CE208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322A78F-5A25-47B1-AAC8-82D044B9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8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1A022B-0326-45D7-8894-6CF1916A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2ACBB9B-89D7-44AA-85CE-471B4D0073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60B213-B26F-44AF-B1FF-B91C8DEAF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8248F87-4C26-4C0A-AF0A-CBBB7E159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3D7645-69BA-4276-A031-CADCCEF0C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D1C06C-A0BD-4F6E-AFD0-636A2984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1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715432-9EC0-497D-8571-D03080A6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B38CE2-8547-4439-8CB6-1FD4DB3C3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6F4C68-B187-48EC-8D68-8DD9A89D3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3072F-05FB-4438-A73C-6BCF562F29BF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228847-809F-4B76-A2A4-377B6223D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1FBE2E-E530-4AF8-A217-4EFADF7C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0A475-6F4E-46ED-8AD5-7F6306028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51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C3F4E1-0E28-4B66-823A-B0A95CF11B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49E81E2-AE99-4F81-8F01-56F97D7FF4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EB7A32-C476-4111-BB69-C9B9F4421F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C6E62AD-D16E-4EC4-8CE9-F6F916F71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3813166-82AC-4D10-BBD0-A565452A9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59" y="3248481"/>
            <a:ext cx="9671324" cy="278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61C877-99F9-4C36-A9E1-CAE6AB408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5BC62D-6B3E-4FA5-80DC-918C382229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екторная граф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39EBAA61-84E3-45AC-B69E-71BB11FF1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0" y="4826744"/>
            <a:ext cx="1048514" cy="1082042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D2CDF2F-0CF9-42EA-A322-B2526729B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34" y="1621798"/>
            <a:ext cx="847346" cy="108204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F77553B-087F-4E50-BDD1-D4AF12EB7C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30" y="3225348"/>
            <a:ext cx="990602" cy="10820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F819F0-F348-41C3-B119-7A95B9F24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2" y="509010"/>
            <a:ext cx="8238761" cy="58399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30D23C9-2604-491B-9001-C9AED3B91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62" y="1261855"/>
            <a:ext cx="3124206" cy="4358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3000845-7491-42E0-81DA-77F792BC0E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30" y="1217920"/>
            <a:ext cx="2331725" cy="81077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предме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7A18DEB4-2883-464E-8E02-08DC25379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6" y="1857014"/>
            <a:ext cx="2334773" cy="80772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F3D5F2-3A97-4DE0-93E6-A3F9D42B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62" y="701880"/>
            <a:ext cx="3541783" cy="9418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68ED0CCF-FB88-44F3-92C3-FFC493B31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90" y="3398898"/>
            <a:ext cx="1923292" cy="4358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9D80F69-3732-4A70-AF70-94A53B9E5E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78" y="3079015"/>
            <a:ext cx="2325629" cy="4328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678BD69-E9F1-428A-A3C5-E4EEF3DCB7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78" y="3649089"/>
            <a:ext cx="2325629" cy="4358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37AD3B26-2C8A-457F-A0B8-91AA52D72E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90" y="2828824"/>
            <a:ext cx="1923292" cy="43281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C7B6DFC2-D1F7-44E2-A1B5-EF9CCBB913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85" y="5274251"/>
            <a:ext cx="2657861" cy="61264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D5F5E59F-5A12-4E47-8E4E-F933E0FDF1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78" y="4931900"/>
            <a:ext cx="2325629" cy="4358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C63B0693-062C-4D92-9C72-B4A9974A352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78" y="5451035"/>
            <a:ext cx="2325629" cy="43586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E50588-958F-436B-B40E-5DE0024A30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85" y="4931900"/>
            <a:ext cx="2325629" cy="4358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937966-2694-4E82-BF35-BA94C68B967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38" y="1836863"/>
            <a:ext cx="2526797" cy="34747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5C21392F-DEEA-4851-A59B-D3AE16BCB1A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90" y="4015009"/>
            <a:ext cx="1923292" cy="3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CBB212-0DDD-49AE-B223-1BCA7B06E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099D56-580F-44E1-BEC4-099E82AAC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1" y="3637677"/>
            <a:ext cx="1411227" cy="12496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AAD8BF-9F1C-42FD-90D0-15ACEA26B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06" y="1920087"/>
            <a:ext cx="8171705" cy="55900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86D9B3B-6F9A-4B9B-8CAA-553C02DE20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70" y="2199026"/>
            <a:ext cx="3191262" cy="1347219"/>
          </a:xfrm>
          <a:prstGeom prst="rect">
            <a:avLst/>
          </a:prstGeom>
        </p:spPr>
      </p:pic>
      <p:pic>
        <p:nvPicPr>
          <p:cNvPr id="4" name="Рисунок 3" descr="Изображение выглядит как предме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6613A568-814B-49E0-9DDD-89D79FB8E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92" y="3546244"/>
            <a:ext cx="3194310" cy="13197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C972CE8-8EFB-44E7-A07A-AFD658E3A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68" y="2199026"/>
            <a:ext cx="3194310" cy="12954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709AFAE-E748-4708-A578-BD715BFAE6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58" y="3546245"/>
            <a:ext cx="3194310" cy="13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0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056" y="387923"/>
            <a:ext cx="11526404" cy="82174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Franklin Gothic Demi Cond" panose="020B0706030402020204" pitchFamily="34" charset="0"/>
                <a:cs typeface="Browallia New" panose="020B0604020202020204" pitchFamily="34" charset="-34"/>
              </a:rPr>
              <a:t>ЗАДАЧИ СУБЪЕКТАМ РОССИЙСКОЙ ФЕДЕРАЦИИ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Franklin Gothic Demi Cond" panose="020B0706030402020204" pitchFamily="34" charset="0"/>
              <a:cs typeface="Browallia New" panose="020B0604020202020204" pitchFamily="34" charset="-34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427017"/>
            <a:ext cx="10515600" cy="4662633"/>
          </a:xfrm>
        </p:spPr>
        <p:txBody>
          <a:bodyPr>
            <a:normAutofit lnSpcReduction="10000"/>
          </a:bodyPr>
          <a:lstStyle/>
          <a:p>
            <a:r>
              <a:rPr lang="en-US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III </a:t>
            </a:r>
            <a:r>
              <a:rPr lang="ru-RU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квартал 2017 года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заключить соглашения с ПФР на проведение сверки информации о СНИЛС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провести анализ и внести изменения в региональные НПА для использования информации из ЕГИССО при оказании мер социальной защиты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провести процедуру сопоставления </a:t>
            </a:r>
            <a:r>
              <a:rPr lang="ru-RU" dirty="0" err="1" smtClean="0"/>
              <a:t>субъектовых</a:t>
            </a:r>
            <a:r>
              <a:rPr lang="ru-RU" dirty="0" smtClean="0"/>
              <a:t> и муниципальных мер социальной защиты с классификатором мер социальной защиты ЕГИССО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осуществить подключение к </a:t>
            </a:r>
            <a:r>
              <a:rPr lang="ru-RU" dirty="0" smtClean="0"/>
              <a:t>СМЭВ 3.0</a:t>
            </a:r>
          </a:p>
          <a:p>
            <a:r>
              <a:rPr lang="en-US" b="1" i="1" dirty="0" smtClean="0">
                <a:solidFill>
                  <a:schemeClr val="accent2"/>
                </a:solidFill>
              </a:rPr>
              <a:t>IV </a:t>
            </a:r>
            <a:r>
              <a:rPr lang="ru-RU" b="1" i="1" dirty="0" smtClean="0">
                <a:solidFill>
                  <a:schemeClr val="accent2"/>
                </a:solidFill>
              </a:rPr>
              <a:t>квартал 2017 года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ровести сверку информации о СНИЛС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существить подключение к ЕГИССО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ровести первичное наполнение ЕГИССО сведениями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026248C-3684-4692-B3AC-398C5EE4D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E0DE14A-0762-4489-8964-5DF420B20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8542"/>
            <a:ext cx="12192002" cy="1165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E4F1E7-0C98-4442-8A59-E4F83B4E60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, монитор, стен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DD6627B-D727-43A8-BECF-9D8DF3C2C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A8A8A6BB-6784-4769-81E4-6F997E86F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E53C4D25-C0D3-437E-9FDE-FB390797C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6AB25A-027D-4114-A208-FAC848D7B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767712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6ACD380-31CE-4D0B-968C-A34974E6F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1" y="1732387"/>
            <a:ext cx="3169229" cy="37855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860319-7564-49B4-99D8-130919E22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31" y="1732387"/>
            <a:ext cx="4434730" cy="19722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60E653E-F526-4666-BCD9-0152D10C8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31" y="1732386"/>
            <a:ext cx="3221274" cy="378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56A70E53-085E-492F-AE0C-B1B339CAF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B141EB-D46F-4EA7-A9CF-539A2072A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8" y="1559522"/>
            <a:ext cx="9875540" cy="4565913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61A313DA-B58A-4E79-8296-CBC7E45C4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57" y="2324570"/>
            <a:ext cx="1822708" cy="539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1FC6AC-D253-4D3A-8A16-6392E80F3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8" y="1559522"/>
            <a:ext cx="1188722" cy="18470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927BEA-4474-4539-BF39-B43D2DCD16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90" y="2123403"/>
            <a:ext cx="1170434" cy="71932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редме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2712158A-223D-45F5-97FA-6D01F3EE7A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460" y="2200442"/>
            <a:ext cx="2584709" cy="7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74</Words>
  <Application>Microsoft Office PowerPoint</Application>
  <PresentationFormat>Произвольный</PresentationFormat>
  <Paragraphs>10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СУБЪЕКТАМ РОССИЙСКОЙ ФЕДЕРАЦИИ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Bortnikov Ivan</dc:creator>
  <cp:lastModifiedBy>Валиков В.Ю.</cp:lastModifiedBy>
  <cp:revision>8</cp:revision>
  <dcterms:created xsi:type="dcterms:W3CDTF">2017-06-22T13:17:31Z</dcterms:created>
  <dcterms:modified xsi:type="dcterms:W3CDTF">2017-07-14T04:13:58Z</dcterms:modified>
</cp:coreProperties>
</file>